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Raleway"/>
      <p:regular r:id="rId13"/>
      <p:bold r:id="rId14"/>
      <p:italic r:id="rId15"/>
      <p:boldItalic r:id="rId16"/>
    </p:embeddedFont>
    <p:embeddedFont>
      <p:font typeface="Michroma"/>
      <p:regular r:id="rId17"/>
    </p:embeddedFont>
    <p:embeddedFont>
      <p:font typeface="Orbitron SemiBold"/>
      <p:regular r:id="rId18"/>
      <p:bold r:id="rId19"/>
    </p:embeddedFont>
    <p:embeddedFont>
      <p:font typeface="Chakra Petch"/>
      <p:regular r:id="rId20"/>
      <p:bold r:id="rId21"/>
      <p:italic r:id="rId22"/>
      <p:boldItalic r:id="rId23"/>
    </p:embeddedFont>
    <p:embeddedFont>
      <p:font typeface="Chakra Petch SemiBold"/>
      <p:regular r:id="rId24"/>
      <p:bold r:id="rId25"/>
      <p:italic r:id="rId26"/>
      <p:boldItalic r:id="rId27"/>
    </p:embeddedFont>
    <p:embeddedFont>
      <p:font typeface="Orbitron"/>
      <p:regular r:id="rId28"/>
      <p:bold r:id="rId29"/>
    </p:embeddedFont>
    <p:embeddedFont>
      <p:font typeface="Chakra Petch Light"/>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34" roundtripDataSignature="AMtx7mhKKYfJWMPq6uyAO7DH9sEhQFhcE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hakraPetch-regular.fntdata"/><Relationship Id="rId22" Type="http://schemas.openxmlformats.org/officeDocument/2006/relationships/font" Target="fonts/ChakraPetch-italic.fntdata"/><Relationship Id="rId21" Type="http://schemas.openxmlformats.org/officeDocument/2006/relationships/font" Target="fonts/ChakraPetch-bold.fntdata"/><Relationship Id="rId24" Type="http://schemas.openxmlformats.org/officeDocument/2006/relationships/font" Target="fonts/ChakraPetchSemiBold-regular.fntdata"/><Relationship Id="rId23" Type="http://schemas.openxmlformats.org/officeDocument/2006/relationships/font" Target="fonts/ChakraPetch-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hakraPetchSemiBold-italic.fntdata"/><Relationship Id="rId25" Type="http://schemas.openxmlformats.org/officeDocument/2006/relationships/font" Target="fonts/ChakraPetchSemiBold-bold.fntdata"/><Relationship Id="rId28" Type="http://schemas.openxmlformats.org/officeDocument/2006/relationships/font" Target="fonts/Orbitron-regular.fntdata"/><Relationship Id="rId27" Type="http://schemas.openxmlformats.org/officeDocument/2006/relationships/font" Target="fonts/ChakraPetchSemiBold-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rbitron-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ChakraPetchLight-bold.fntdata"/><Relationship Id="rId30" Type="http://schemas.openxmlformats.org/officeDocument/2006/relationships/font" Target="fonts/ChakraPetchLight-regular.fntdata"/><Relationship Id="rId11" Type="http://schemas.openxmlformats.org/officeDocument/2006/relationships/slide" Target="slides/slide6.xml"/><Relationship Id="rId33" Type="http://schemas.openxmlformats.org/officeDocument/2006/relationships/font" Target="fonts/ChakraPetchLight-boldItalic.fntdata"/><Relationship Id="rId10" Type="http://schemas.openxmlformats.org/officeDocument/2006/relationships/slide" Target="slides/slide5.xml"/><Relationship Id="rId32" Type="http://schemas.openxmlformats.org/officeDocument/2006/relationships/font" Target="fonts/ChakraPetchLight-italic.fntdata"/><Relationship Id="rId13" Type="http://schemas.openxmlformats.org/officeDocument/2006/relationships/font" Target="fonts/Raleway-regular.fntdata"/><Relationship Id="rId12" Type="http://schemas.openxmlformats.org/officeDocument/2006/relationships/slide" Target="slides/slide7.xml"/><Relationship Id="rId34" Type="http://customschemas.google.com/relationships/presentationmetadata" Target="metadata"/><Relationship Id="rId15" Type="http://schemas.openxmlformats.org/officeDocument/2006/relationships/font" Target="fonts/Raleway-italic.fntdata"/><Relationship Id="rId14" Type="http://schemas.openxmlformats.org/officeDocument/2006/relationships/font" Target="fonts/Raleway-bold.fntdata"/><Relationship Id="rId17" Type="http://schemas.openxmlformats.org/officeDocument/2006/relationships/font" Target="fonts/Michroma-regular.fntdata"/><Relationship Id="rId16" Type="http://schemas.openxmlformats.org/officeDocument/2006/relationships/font" Target="fonts/Raleway-boldItalic.fntdata"/><Relationship Id="rId19" Type="http://schemas.openxmlformats.org/officeDocument/2006/relationships/font" Target="fonts/OrbitronSemiBold-bold.fntdata"/><Relationship Id="rId18" Type="http://schemas.openxmlformats.org/officeDocument/2006/relationships/font" Target="fonts/OrbitronSemiBol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 name="Google Shape;6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 name="Google Shape;7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 name="Google Shape;11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 name="Shape 9"/>
        <p:cNvGrpSpPr/>
        <p:nvPr/>
      </p:nvGrpSpPr>
      <p:grpSpPr>
        <a:xfrm>
          <a:off x="0" y="0"/>
          <a:ext cx="0" cy="0"/>
          <a:chOff x="0" y="0"/>
          <a:chExt cx="0" cy="0"/>
        </a:xfrm>
      </p:grpSpPr>
      <p:sp>
        <p:nvSpPr>
          <p:cNvPr id="10" name="Google Shape;10;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Font typeface="Michroma"/>
              <a:buNone/>
              <a:defRPr>
                <a:latin typeface="Michroma"/>
                <a:ea typeface="Michroma"/>
                <a:cs typeface="Michroma"/>
                <a:sym typeface="Michroma"/>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 name="Google Shape;11;p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 name="Google Shape;12;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10"/>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5" name="Google Shape;15;p10"/>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1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12"/>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12"/>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1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1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1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1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rgbClr val="F0F5F9"/>
              </a:buClr>
              <a:buSzPts val="2800"/>
              <a:buFont typeface="Chakra Petch"/>
              <a:buNone/>
              <a:defRPr b="0" i="0" sz="2800" u="none" cap="none" strike="noStrike">
                <a:solidFill>
                  <a:srgbClr val="F0F5F9"/>
                </a:solidFill>
                <a:latin typeface="Chakra Petch"/>
                <a:ea typeface="Chakra Petch"/>
                <a:cs typeface="Chakra Petch"/>
                <a:sym typeface="Chakra Petch"/>
              </a:defRPr>
            </a:lvl1pPr>
            <a:lvl2pPr lvl="1" marR="0" rtl="0" algn="l">
              <a:lnSpc>
                <a:spcPct val="100000"/>
              </a:lnSpc>
              <a:spcBef>
                <a:spcPts val="0"/>
              </a:spcBef>
              <a:spcAft>
                <a:spcPts val="0"/>
              </a:spcAft>
              <a:buClr>
                <a:srgbClr val="F0F5F9"/>
              </a:buClr>
              <a:buSzPts val="2800"/>
              <a:buFont typeface="Arial"/>
              <a:buNone/>
              <a:defRPr b="0" i="0" sz="2800" u="none" cap="none" strike="noStrike">
                <a:solidFill>
                  <a:srgbClr val="F0F5F9"/>
                </a:solidFill>
                <a:latin typeface="Arial"/>
                <a:ea typeface="Arial"/>
                <a:cs typeface="Arial"/>
                <a:sym typeface="Arial"/>
              </a:defRPr>
            </a:lvl2pPr>
            <a:lvl3pPr lvl="2" marR="0" rtl="0" algn="l">
              <a:lnSpc>
                <a:spcPct val="100000"/>
              </a:lnSpc>
              <a:spcBef>
                <a:spcPts val="0"/>
              </a:spcBef>
              <a:spcAft>
                <a:spcPts val="0"/>
              </a:spcAft>
              <a:buClr>
                <a:srgbClr val="F0F5F9"/>
              </a:buClr>
              <a:buSzPts val="2800"/>
              <a:buFont typeface="Arial"/>
              <a:buNone/>
              <a:defRPr b="0" i="0" sz="2800" u="none" cap="none" strike="noStrike">
                <a:solidFill>
                  <a:srgbClr val="F0F5F9"/>
                </a:solidFill>
                <a:latin typeface="Arial"/>
                <a:ea typeface="Arial"/>
                <a:cs typeface="Arial"/>
                <a:sym typeface="Arial"/>
              </a:defRPr>
            </a:lvl3pPr>
            <a:lvl4pPr lvl="3" marR="0" rtl="0" algn="l">
              <a:lnSpc>
                <a:spcPct val="100000"/>
              </a:lnSpc>
              <a:spcBef>
                <a:spcPts val="0"/>
              </a:spcBef>
              <a:spcAft>
                <a:spcPts val="0"/>
              </a:spcAft>
              <a:buClr>
                <a:srgbClr val="F0F5F9"/>
              </a:buClr>
              <a:buSzPts val="2800"/>
              <a:buFont typeface="Arial"/>
              <a:buNone/>
              <a:defRPr b="0" i="0" sz="2800" u="none" cap="none" strike="noStrike">
                <a:solidFill>
                  <a:srgbClr val="F0F5F9"/>
                </a:solidFill>
                <a:latin typeface="Arial"/>
                <a:ea typeface="Arial"/>
                <a:cs typeface="Arial"/>
                <a:sym typeface="Arial"/>
              </a:defRPr>
            </a:lvl4pPr>
            <a:lvl5pPr lvl="4" marR="0" rtl="0" algn="l">
              <a:lnSpc>
                <a:spcPct val="100000"/>
              </a:lnSpc>
              <a:spcBef>
                <a:spcPts val="0"/>
              </a:spcBef>
              <a:spcAft>
                <a:spcPts val="0"/>
              </a:spcAft>
              <a:buClr>
                <a:srgbClr val="F0F5F9"/>
              </a:buClr>
              <a:buSzPts val="2800"/>
              <a:buFont typeface="Arial"/>
              <a:buNone/>
              <a:defRPr b="0" i="0" sz="2800" u="none" cap="none" strike="noStrike">
                <a:solidFill>
                  <a:srgbClr val="F0F5F9"/>
                </a:solidFill>
                <a:latin typeface="Arial"/>
                <a:ea typeface="Arial"/>
                <a:cs typeface="Arial"/>
                <a:sym typeface="Arial"/>
              </a:defRPr>
            </a:lvl5pPr>
            <a:lvl6pPr lvl="5" marR="0" rtl="0" algn="l">
              <a:lnSpc>
                <a:spcPct val="100000"/>
              </a:lnSpc>
              <a:spcBef>
                <a:spcPts val="0"/>
              </a:spcBef>
              <a:spcAft>
                <a:spcPts val="0"/>
              </a:spcAft>
              <a:buClr>
                <a:srgbClr val="F0F5F9"/>
              </a:buClr>
              <a:buSzPts val="2800"/>
              <a:buFont typeface="Arial"/>
              <a:buNone/>
              <a:defRPr b="0" i="0" sz="2800" u="none" cap="none" strike="noStrike">
                <a:solidFill>
                  <a:srgbClr val="F0F5F9"/>
                </a:solidFill>
                <a:latin typeface="Arial"/>
                <a:ea typeface="Arial"/>
                <a:cs typeface="Arial"/>
                <a:sym typeface="Arial"/>
              </a:defRPr>
            </a:lvl6pPr>
            <a:lvl7pPr lvl="6" marR="0" rtl="0" algn="l">
              <a:lnSpc>
                <a:spcPct val="100000"/>
              </a:lnSpc>
              <a:spcBef>
                <a:spcPts val="0"/>
              </a:spcBef>
              <a:spcAft>
                <a:spcPts val="0"/>
              </a:spcAft>
              <a:buClr>
                <a:srgbClr val="F0F5F9"/>
              </a:buClr>
              <a:buSzPts val="2800"/>
              <a:buFont typeface="Arial"/>
              <a:buNone/>
              <a:defRPr b="0" i="0" sz="2800" u="none" cap="none" strike="noStrike">
                <a:solidFill>
                  <a:srgbClr val="F0F5F9"/>
                </a:solidFill>
                <a:latin typeface="Arial"/>
                <a:ea typeface="Arial"/>
                <a:cs typeface="Arial"/>
                <a:sym typeface="Arial"/>
              </a:defRPr>
            </a:lvl7pPr>
            <a:lvl8pPr lvl="7" marR="0" rtl="0" algn="l">
              <a:lnSpc>
                <a:spcPct val="100000"/>
              </a:lnSpc>
              <a:spcBef>
                <a:spcPts val="0"/>
              </a:spcBef>
              <a:spcAft>
                <a:spcPts val="0"/>
              </a:spcAft>
              <a:buClr>
                <a:srgbClr val="F0F5F9"/>
              </a:buClr>
              <a:buSzPts val="2800"/>
              <a:buFont typeface="Arial"/>
              <a:buNone/>
              <a:defRPr b="0" i="0" sz="2800" u="none" cap="none" strike="noStrike">
                <a:solidFill>
                  <a:srgbClr val="F0F5F9"/>
                </a:solidFill>
                <a:latin typeface="Arial"/>
                <a:ea typeface="Arial"/>
                <a:cs typeface="Arial"/>
                <a:sym typeface="Arial"/>
              </a:defRPr>
            </a:lvl8pPr>
            <a:lvl9pPr lvl="8" marR="0" rtl="0" algn="l">
              <a:lnSpc>
                <a:spcPct val="100000"/>
              </a:lnSpc>
              <a:spcBef>
                <a:spcPts val="0"/>
              </a:spcBef>
              <a:spcAft>
                <a:spcPts val="0"/>
              </a:spcAft>
              <a:buClr>
                <a:srgbClr val="F0F5F9"/>
              </a:buClr>
              <a:buSzPts val="2800"/>
              <a:buFont typeface="Arial"/>
              <a:buNone/>
              <a:defRPr b="0" i="0" sz="2800" u="none" cap="none" strike="noStrike">
                <a:solidFill>
                  <a:srgbClr val="F0F5F9"/>
                </a:solidFill>
                <a:latin typeface="Arial"/>
                <a:ea typeface="Arial"/>
                <a:cs typeface="Arial"/>
                <a:sym typeface="Arial"/>
              </a:defRPr>
            </a:lvl9pPr>
          </a:lstStyle>
          <a:p/>
        </p:txBody>
      </p:sp>
      <p:sp>
        <p:nvSpPr>
          <p:cNvPr id="7" name="Google Shape;7;p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rgbClr val="F0F5F9"/>
              </a:buClr>
              <a:buSzPts val="1800"/>
              <a:buFont typeface="Arial"/>
              <a:buChar char="●"/>
              <a:defRPr b="0" i="0" sz="1800" u="none" cap="none" strike="noStrike">
                <a:solidFill>
                  <a:srgbClr val="F0F5F9"/>
                </a:solidFill>
                <a:latin typeface="Arial"/>
                <a:ea typeface="Arial"/>
                <a:cs typeface="Arial"/>
                <a:sym typeface="Arial"/>
              </a:defRPr>
            </a:lvl1pPr>
            <a:lvl2pPr indent="-317500" lvl="1" marL="914400" marR="0" rtl="0" algn="l">
              <a:lnSpc>
                <a:spcPct val="115000"/>
              </a:lnSpc>
              <a:spcBef>
                <a:spcPts val="0"/>
              </a:spcBef>
              <a:spcAft>
                <a:spcPts val="0"/>
              </a:spcAft>
              <a:buClr>
                <a:srgbClr val="F0F5F9"/>
              </a:buClr>
              <a:buSzPts val="1400"/>
              <a:buFont typeface="Arial"/>
              <a:buChar char="○"/>
              <a:defRPr b="0" i="0" sz="1400" u="none" cap="none" strike="noStrike">
                <a:solidFill>
                  <a:srgbClr val="F0F5F9"/>
                </a:solidFill>
                <a:latin typeface="Arial"/>
                <a:ea typeface="Arial"/>
                <a:cs typeface="Arial"/>
                <a:sym typeface="Arial"/>
              </a:defRPr>
            </a:lvl2pPr>
            <a:lvl3pPr indent="-317500" lvl="2" marL="1371600" marR="0" rtl="0" algn="l">
              <a:lnSpc>
                <a:spcPct val="115000"/>
              </a:lnSpc>
              <a:spcBef>
                <a:spcPts val="0"/>
              </a:spcBef>
              <a:spcAft>
                <a:spcPts val="0"/>
              </a:spcAft>
              <a:buClr>
                <a:srgbClr val="F0F5F9"/>
              </a:buClr>
              <a:buSzPts val="1400"/>
              <a:buFont typeface="Arial"/>
              <a:buChar char="■"/>
              <a:defRPr b="0" i="0" sz="1400" u="none" cap="none" strike="noStrike">
                <a:solidFill>
                  <a:srgbClr val="F0F5F9"/>
                </a:solidFill>
                <a:latin typeface="Arial"/>
                <a:ea typeface="Arial"/>
                <a:cs typeface="Arial"/>
                <a:sym typeface="Arial"/>
              </a:defRPr>
            </a:lvl3pPr>
            <a:lvl4pPr indent="-317500" lvl="3" marL="1828800" marR="0" rtl="0" algn="l">
              <a:lnSpc>
                <a:spcPct val="115000"/>
              </a:lnSpc>
              <a:spcBef>
                <a:spcPts val="0"/>
              </a:spcBef>
              <a:spcAft>
                <a:spcPts val="0"/>
              </a:spcAft>
              <a:buClr>
                <a:srgbClr val="F0F5F9"/>
              </a:buClr>
              <a:buSzPts val="1400"/>
              <a:buFont typeface="Arial"/>
              <a:buChar char="●"/>
              <a:defRPr b="0" i="0" sz="1400" u="none" cap="none" strike="noStrike">
                <a:solidFill>
                  <a:srgbClr val="F0F5F9"/>
                </a:solidFill>
                <a:latin typeface="Arial"/>
                <a:ea typeface="Arial"/>
                <a:cs typeface="Arial"/>
                <a:sym typeface="Arial"/>
              </a:defRPr>
            </a:lvl4pPr>
            <a:lvl5pPr indent="-317500" lvl="4" marL="2286000" marR="0" rtl="0" algn="l">
              <a:lnSpc>
                <a:spcPct val="115000"/>
              </a:lnSpc>
              <a:spcBef>
                <a:spcPts val="0"/>
              </a:spcBef>
              <a:spcAft>
                <a:spcPts val="0"/>
              </a:spcAft>
              <a:buClr>
                <a:srgbClr val="F0F5F9"/>
              </a:buClr>
              <a:buSzPts val="1400"/>
              <a:buFont typeface="Arial"/>
              <a:buChar char="○"/>
              <a:defRPr b="0" i="0" sz="1400" u="none" cap="none" strike="noStrike">
                <a:solidFill>
                  <a:srgbClr val="F0F5F9"/>
                </a:solidFill>
                <a:latin typeface="Arial"/>
                <a:ea typeface="Arial"/>
                <a:cs typeface="Arial"/>
                <a:sym typeface="Arial"/>
              </a:defRPr>
            </a:lvl5pPr>
            <a:lvl6pPr indent="-317500" lvl="5" marL="2743200" marR="0" rtl="0" algn="l">
              <a:lnSpc>
                <a:spcPct val="115000"/>
              </a:lnSpc>
              <a:spcBef>
                <a:spcPts val="0"/>
              </a:spcBef>
              <a:spcAft>
                <a:spcPts val="0"/>
              </a:spcAft>
              <a:buClr>
                <a:srgbClr val="F0F5F9"/>
              </a:buClr>
              <a:buSzPts val="1400"/>
              <a:buFont typeface="Arial"/>
              <a:buChar char="■"/>
              <a:defRPr b="0" i="0" sz="1400" u="none" cap="none" strike="noStrike">
                <a:solidFill>
                  <a:srgbClr val="F0F5F9"/>
                </a:solidFill>
                <a:latin typeface="Arial"/>
                <a:ea typeface="Arial"/>
                <a:cs typeface="Arial"/>
                <a:sym typeface="Arial"/>
              </a:defRPr>
            </a:lvl6pPr>
            <a:lvl7pPr indent="-317500" lvl="6" marL="3200400" marR="0" rtl="0" algn="l">
              <a:lnSpc>
                <a:spcPct val="115000"/>
              </a:lnSpc>
              <a:spcBef>
                <a:spcPts val="0"/>
              </a:spcBef>
              <a:spcAft>
                <a:spcPts val="0"/>
              </a:spcAft>
              <a:buClr>
                <a:srgbClr val="F0F5F9"/>
              </a:buClr>
              <a:buSzPts val="1400"/>
              <a:buFont typeface="Arial"/>
              <a:buChar char="●"/>
              <a:defRPr b="0" i="0" sz="1400" u="none" cap="none" strike="noStrike">
                <a:solidFill>
                  <a:srgbClr val="F0F5F9"/>
                </a:solidFill>
                <a:latin typeface="Arial"/>
                <a:ea typeface="Arial"/>
                <a:cs typeface="Arial"/>
                <a:sym typeface="Arial"/>
              </a:defRPr>
            </a:lvl7pPr>
            <a:lvl8pPr indent="-317500" lvl="7" marL="3657600" marR="0" rtl="0" algn="l">
              <a:lnSpc>
                <a:spcPct val="115000"/>
              </a:lnSpc>
              <a:spcBef>
                <a:spcPts val="0"/>
              </a:spcBef>
              <a:spcAft>
                <a:spcPts val="0"/>
              </a:spcAft>
              <a:buClr>
                <a:srgbClr val="F0F5F9"/>
              </a:buClr>
              <a:buSzPts val="1400"/>
              <a:buFont typeface="Arial"/>
              <a:buChar char="○"/>
              <a:defRPr b="0" i="0" sz="1400" u="none" cap="none" strike="noStrike">
                <a:solidFill>
                  <a:srgbClr val="F0F5F9"/>
                </a:solidFill>
                <a:latin typeface="Arial"/>
                <a:ea typeface="Arial"/>
                <a:cs typeface="Arial"/>
                <a:sym typeface="Arial"/>
              </a:defRPr>
            </a:lvl8pPr>
            <a:lvl9pPr indent="-317500" lvl="8" marL="4114800" marR="0" rtl="0" algn="l">
              <a:lnSpc>
                <a:spcPct val="115000"/>
              </a:lnSpc>
              <a:spcBef>
                <a:spcPts val="0"/>
              </a:spcBef>
              <a:spcAft>
                <a:spcPts val="0"/>
              </a:spcAft>
              <a:buClr>
                <a:srgbClr val="F0F5F9"/>
              </a:buClr>
              <a:buSzPts val="1400"/>
              <a:buFont typeface="Arial"/>
              <a:buChar char="■"/>
              <a:defRPr b="0" i="0" sz="1400" u="none" cap="none" strike="noStrike">
                <a:solidFill>
                  <a:srgbClr val="F0F5F9"/>
                </a:solidFill>
                <a:latin typeface="Arial"/>
                <a:ea typeface="Arial"/>
                <a:cs typeface="Arial"/>
                <a:sym typeface="Arial"/>
              </a:defRPr>
            </a:lvl9pPr>
          </a:lstStyle>
          <a:p/>
        </p:txBody>
      </p:sp>
      <p:sp>
        <p:nvSpPr>
          <p:cNvPr id="8" name="Google Shape;8;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1.png"/><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image" Target="../media/image5.png"/><Relationship Id="rId6"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11.png"/><Relationship Id="rId6"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pic>
        <p:nvPicPr>
          <p:cNvPr id="54" name="Google Shape;54;p1"/>
          <p:cNvPicPr preferRelativeResize="0"/>
          <p:nvPr/>
        </p:nvPicPr>
        <p:blipFill rotWithShape="1">
          <a:blip r:embed="rId4">
            <a:alphaModFix/>
          </a:blip>
          <a:srcRect b="0" l="0" r="0" t="0"/>
          <a:stretch/>
        </p:blipFill>
        <p:spPr>
          <a:xfrm>
            <a:off x="0" y="4465"/>
            <a:ext cx="9144003" cy="5134572"/>
          </a:xfrm>
          <a:prstGeom prst="rect">
            <a:avLst/>
          </a:prstGeom>
          <a:noFill/>
          <a:ln>
            <a:noFill/>
          </a:ln>
        </p:spPr>
      </p:pic>
      <p:sp>
        <p:nvSpPr>
          <p:cNvPr id="55" name="Google Shape;55;p1"/>
          <p:cNvSpPr txBox="1"/>
          <p:nvPr/>
        </p:nvSpPr>
        <p:spPr>
          <a:xfrm>
            <a:off x="311700" y="282650"/>
            <a:ext cx="8520600" cy="373500"/>
          </a:xfrm>
          <a:prstGeom prst="rect">
            <a:avLst/>
          </a:prstGeom>
          <a:noFill/>
          <a:ln>
            <a:noFill/>
          </a:ln>
        </p:spPr>
        <p:txBody>
          <a:bodyPr anchorCtr="0" anchor="ctr" bIns="91425" lIns="91425" spcFirstLastPara="1" rIns="91425" wrap="square" tIns="91425">
            <a:normAutofit/>
          </a:bodyPr>
          <a:lstStyle/>
          <a:p>
            <a:pPr indent="0" lvl="0" marL="0" marR="0" rtl="0" algn="l">
              <a:lnSpc>
                <a:spcPct val="80000"/>
              </a:lnSpc>
              <a:spcBef>
                <a:spcPts val="0"/>
              </a:spcBef>
              <a:spcAft>
                <a:spcPts val="0"/>
              </a:spcAft>
              <a:buClr>
                <a:srgbClr val="000000"/>
              </a:buClr>
              <a:buSzPts val="1300"/>
              <a:buFont typeface="Arial"/>
              <a:buNone/>
            </a:pPr>
            <a:r>
              <a:rPr b="0" i="0" lang="en" sz="1300" u="none" cap="none" strike="noStrike">
                <a:solidFill>
                  <a:srgbClr val="94E4F8"/>
                </a:solidFill>
                <a:latin typeface="Chakra Petch SemiBold"/>
                <a:ea typeface="Chakra Petch SemiBold"/>
                <a:cs typeface="Chakra Petch SemiBold"/>
                <a:sym typeface="Chakra Petch SemiBold"/>
              </a:rPr>
              <a:t>PITCH</a:t>
            </a:r>
            <a:endParaRPr b="0" i="0" sz="1300" u="none" cap="none" strike="noStrike">
              <a:solidFill>
                <a:srgbClr val="94E4F8"/>
              </a:solidFill>
              <a:latin typeface="Chakra Petch"/>
              <a:ea typeface="Chakra Petch"/>
              <a:cs typeface="Chakra Petch"/>
              <a:sym typeface="Chakra Petch"/>
            </a:endParaRPr>
          </a:p>
        </p:txBody>
      </p:sp>
      <p:pic>
        <p:nvPicPr>
          <p:cNvPr id="56" name="Google Shape;56;p1"/>
          <p:cNvPicPr preferRelativeResize="0"/>
          <p:nvPr/>
        </p:nvPicPr>
        <p:blipFill rotWithShape="1">
          <a:blip r:embed="rId5">
            <a:alphaModFix/>
          </a:blip>
          <a:srcRect b="0" l="0" r="0" t="0"/>
          <a:stretch/>
        </p:blipFill>
        <p:spPr>
          <a:xfrm>
            <a:off x="6065575" y="1380425"/>
            <a:ext cx="2382651" cy="2382651"/>
          </a:xfrm>
          <a:prstGeom prst="rect">
            <a:avLst/>
          </a:prstGeom>
          <a:noFill/>
          <a:ln>
            <a:noFill/>
          </a:ln>
        </p:spPr>
      </p:pic>
      <p:grpSp>
        <p:nvGrpSpPr>
          <p:cNvPr id="57" name="Google Shape;57;p1"/>
          <p:cNvGrpSpPr/>
          <p:nvPr/>
        </p:nvGrpSpPr>
        <p:grpSpPr>
          <a:xfrm>
            <a:off x="7327750" y="206450"/>
            <a:ext cx="1504551" cy="530201"/>
            <a:chOff x="7306575" y="57750"/>
            <a:chExt cx="1504551" cy="530201"/>
          </a:xfrm>
        </p:grpSpPr>
        <p:pic>
          <p:nvPicPr>
            <p:cNvPr id="58" name="Google Shape;58;p1"/>
            <p:cNvPicPr preferRelativeResize="0"/>
            <p:nvPr/>
          </p:nvPicPr>
          <p:blipFill rotWithShape="1">
            <a:blip r:embed="rId6">
              <a:alphaModFix/>
            </a:blip>
            <a:srcRect b="0" l="0" r="0" t="0"/>
            <a:stretch/>
          </p:blipFill>
          <p:spPr>
            <a:xfrm>
              <a:off x="8173101" y="57750"/>
              <a:ext cx="638025" cy="530201"/>
            </a:xfrm>
            <a:prstGeom prst="rect">
              <a:avLst/>
            </a:prstGeom>
            <a:noFill/>
            <a:ln>
              <a:noFill/>
            </a:ln>
          </p:spPr>
        </p:pic>
        <p:sp>
          <p:nvSpPr>
            <p:cNvPr id="59" name="Google Shape;59;p1"/>
            <p:cNvSpPr txBox="1"/>
            <p:nvPr/>
          </p:nvSpPr>
          <p:spPr>
            <a:xfrm>
              <a:off x="7306575" y="157844"/>
              <a:ext cx="835500" cy="330000"/>
            </a:xfrm>
            <a:prstGeom prst="rect">
              <a:avLst/>
            </a:prstGeom>
            <a:noFill/>
            <a:ln>
              <a:noFill/>
            </a:ln>
          </p:spPr>
          <p:txBody>
            <a:bodyPr anchorCtr="0" anchor="ctr" bIns="91425" lIns="91425" spcFirstLastPara="1" rIns="91425" wrap="square" tIns="91425">
              <a:normAutofit fontScale="70000"/>
            </a:bodyPr>
            <a:lstStyle/>
            <a:p>
              <a:pPr indent="0" lvl="0" marL="0" marR="0" rtl="0" algn="l">
                <a:lnSpc>
                  <a:spcPct val="100000"/>
                </a:lnSpc>
                <a:spcBef>
                  <a:spcPts val="0"/>
                </a:spcBef>
                <a:spcAft>
                  <a:spcPts val="0"/>
                </a:spcAft>
                <a:buClr>
                  <a:srgbClr val="000000"/>
                </a:buClr>
                <a:buSzPct val="100000"/>
                <a:buFont typeface="Arial"/>
                <a:buNone/>
              </a:pPr>
              <a:r>
                <a:rPr b="0" i="0" lang="en" sz="1200" u="none" cap="none" strike="noStrike">
                  <a:solidFill>
                    <a:srgbClr val="F0F5F9"/>
                  </a:solidFill>
                  <a:latin typeface="Chakra Petch"/>
                  <a:ea typeface="Chakra Petch"/>
                  <a:cs typeface="Chakra Petch"/>
                  <a:sym typeface="Chakra Petch"/>
                </a:rPr>
                <a:t>BENEFICIARY</a:t>
              </a:r>
              <a:endParaRPr b="0" i="0" sz="1200" u="none" cap="none" strike="noStrike">
                <a:solidFill>
                  <a:srgbClr val="F0F5F9"/>
                </a:solidFill>
                <a:latin typeface="Chakra Petch"/>
                <a:ea typeface="Chakra Petch"/>
                <a:cs typeface="Chakra Petch"/>
                <a:sym typeface="Chakra Petch"/>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2"/>
          <p:cNvSpPr txBox="1"/>
          <p:nvPr>
            <p:ph type="title"/>
          </p:nvPr>
        </p:nvSpPr>
        <p:spPr>
          <a:xfrm>
            <a:off x="311700" y="892350"/>
            <a:ext cx="8520600" cy="3814500"/>
          </a:xfrm>
          <a:prstGeom prst="rect">
            <a:avLst/>
          </a:prstGeom>
          <a:noFill/>
          <a:ln>
            <a:noFill/>
          </a:ln>
        </p:spPr>
        <p:txBody>
          <a:bodyPr anchorCtr="0" anchor="t" bIns="91425" lIns="91425" spcFirstLastPara="1" rIns="91425" wrap="square" tIns="91425">
            <a:normAutofit/>
          </a:bodyPr>
          <a:lstStyle/>
          <a:p>
            <a:pPr indent="-317500" lvl="0" marL="457200" rtl="0" algn="l">
              <a:lnSpc>
                <a:spcPct val="100000"/>
              </a:lnSpc>
              <a:spcBef>
                <a:spcPts val="0"/>
              </a:spcBef>
              <a:spcAft>
                <a:spcPts val="0"/>
              </a:spcAft>
              <a:buClr>
                <a:srgbClr val="00A5CA"/>
              </a:buClr>
              <a:buSzPts val="1400"/>
              <a:buFont typeface="Raleway"/>
              <a:buChar char="↘"/>
            </a:pPr>
            <a:r>
              <a:rPr b="1" lang="en" sz="1300">
                <a:solidFill>
                  <a:srgbClr val="94E4F8"/>
                </a:solidFill>
                <a:latin typeface="Orbitron"/>
                <a:ea typeface="Orbitron"/>
                <a:cs typeface="Orbitron"/>
                <a:sym typeface="Orbitron"/>
              </a:rPr>
              <a:t>01  </a:t>
            </a:r>
            <a:r>
              <a:rPr lang="en" sz="1300">
                <a:solidFill>
                  <a:schemeClr val="lt1"/>
                </a:solidFill>
                <a:latin typeface="Chakra Petch SemiBold"/>
                <a:ea typeface="Chakra Petch SemiBold"/>
                <a:cs typeface="Chakra Petch SemiBold"/>
                <a:sym typeface="Chakra Petch SemiBold"/>
              </a:rPr>
              <a:t>The Challenge</a:t>
            </a:r>
            <a:br>
              <a:rPr b="1" lang="en" sz="1500">
                <a:solidFill>
                  <a:schemeClr val="lt1"/>
                </a:solidFill>
                <a:latin typeface="Raleway"/>
                <a:ea typeface="Raleway"/>
                <a:cs typeface="Raleway"/>
                <a:sym typeface="Raleway"/>
              </a:rPr>
            </a:br>
            <a:r>
              <a:rPr lang="en" sz="1100">
                <a:solidFill>
                  <a:srgbClr val="CCCCCC"/>
                </a:solidFill>
              </a:rPr>
              <a:t>Context, pain points, etc?</a:t>
            </a:r>
            <a:br>
              <a:rPr lang="en" sz="1100">
                <a:solidFill>
                  <a:schemeClr val="lt1"/>
                </a:solidFill>
                <a:latin typeface="Chakra Petch"/>
                <a:ea typeface="Chakra Petch"/>
                <a:cs typeface="Chakra Petch"/>
                <a:sym typeface="Chakra Petch"/>
              </a:rPr>
            </a:br>
            <a:endParaRPr b="1" sz="1500">
              <a:solidFill>
                <a:schemeClr val="lt1"/>
              </a:solidFill>
              <a:latin typeface="Chakra Petch"/>
              <a:ea typeface="Chakra Petch"/>
              <a:cs typeface="Chakra Petch"/>
              <a:sym typeface="Chakra Petch"/>
            </a:endParaRPr>
          </a:p>
          <a:p>
            <a:pPr indent="-298450" lvl="0" marL="457200" rtl="0" algn="l">
              <a:lnSpc>
                <a:spcPct val="100000"/>
              </a:lnSpc>
              <a:spcBef>
                <a:spcPts val="0"/>
              </a:spcBef>
              <a:spcAft>
                <a:spcPts val="0"/>
              </a:spcAft>
              <a:buClr>
                <a:srgbClr val="00A5CA"/>
              </a:buClr>
              <a:buSzPts val="1100"/>
              <a:buChar char="↘"/>
            </a:pPr>
            <a:r>
              <a:rPr b="1" lang="en" sz="1300">
                <a:solidFill>
                  <a:srgbClr val="94E4F8"/>
                </a:solidFill>
                <a:latin typeface="Orbitron"/>
                <a:ea typeface="Orbitron"/>
                <a:cs typeface="Orbitron"/>
                <a:sym typeface="Orbitron"/>
              </a:rPr>
              <a:t>02  </a:t>
            </a:r>
            <a:r>
              <a:rPr lang="en" sz="1300">
                <a:solidFill>
                  <a:schemeClr val="lt1"/>
                </a:solidFill>
                <a:latin typeface="Chakra Petch SemiBold"/>
                <a:ea typeface="Chakra Petch SemiBold"/>
                <a:cs typeface="Chakra Petch SemiBold"/>
                <a:sym typeface="Chakra Petch SemiBold"/>
              </a:rPr>
              <a:t>The Solution</a:t>
            </a:r>
            <a:endParaRPr sz="1500">
              <a:solidFill>
                <a:schemeClr val="lt1"/>
              </a:solidFill>
              <a:latin typeface="Chakra Petch SemiBold"/>
              <a:ea typeface="Chakra Petch SemiBold"/>
              <a:cs typeface="Chakra Petch SemiBold"/>
              <a:sym typeface="Chakra Petch SemiBold"/>
            </a:endParaRPr>
          </a:p>
          <a:p>
            <a:pPr indent="457200" lvl="0" marL="0" rtl="0" algn="l">
              <a:lnSpc>
                <a:spcPct val="100000"/>
              </a:lnSpc>
              <a:spcBef>
                <a:spcPts val="0"/>
              </a:spcBef>
              <a:spcAft>
                <a:spcPts val="0"/>
              </a:spcAft>
              <a:buSzPts val="2800"/>
              <a:buNone/>
            </a:pPr>
            <a:r>
              <a:rPr lang="en" sz="1100">
                <a:solidFill>
                  <a:srgbClr val="CCCCCC"/>
                </a:solidFill>
              </a:rPr>
              <a:t>Features and Benefits</a:t>
            </a:r>
            <a:br>
              <a:rPr lang="en" sz="1100">
                <a:solidFill>
                  <a:schemeClr val="lt1"/>
                </a:solidFill>
                <a:latin typeface="Chakra Petch"/>
                <a:ea typeface="Chakra Petch"/>
                <a:cs typeface="Chakra Petch"/>
                <a:sym typeface="Chakra Petch"/>
              </a:rPr>
            </a:br>
            <a:endParaRPr b="1" sz="1500">
              <a:solidFill>
                <a:schemeClr val="lt1"/>
              </a:solidFill>
              <a:latin typeface="Chakra Petch"/>
              <a:ea typeface="Chakra Petch"/>
              <a:cs typeface="Chakra Petch"/>
              <a:sym typeface="Chakra Petch"/>
            </a:endParaRPr>
          </a:p>
          <a:p>
            <a:pPr indent="-317500" lvl="0" marL="457200" rtl="0" algn="l">
              <a:lnSpc>
                <a:spcPct val="100000"/>
              </a:lnSpc>
              <a:spcBef>
                <a:spcPts val="0"/>
              </a:spcBef>
              <a:spcAft>
                <a:spcPts val="0"/>
              </a:spcAft>
              <a:buClr>
                <a:srgbClr val="00A5CA"/>
              </a:buClr>
              <a:buSzPts val="1400"/>
              <a:buFont typeface="Raleway"/>
              <a:buChar char="↘"/>
            </a:pPr>
            <a:r>
              <a:rPr b="1" lang="en" sz="1300">
                <a:solidFill>
                  <a:srgbClr val="94E4F8"/>
                </a:solidFill>
                <a:latin typeface="Orbitron"/>
                <a:ea typeface="Orbitron"/>
                <a:cs typeface="Orbitron"/>
                <a:sym typeface="Orbitron"/>
              </a:rPr>
              <a:t>03  </a:t>
            </a:r>
            <a:r>
              <a:rPr lang="en" sz="1300">
                <a:solidFill>
                  <a:schemeClr val="lt1"/>
                </a:solidFill>
                <a:latin typeface="Chakra Petch SemiBold"/>
                <a:ea typeface="Chakra Petch SemiBold"/>
                <a:cs typeface="Chakra Petch SemiBold"/>
                <a:sym typeface="Chakra Petch SemiBold"/>
              </a:rPr>
              <a:t>The Demo</a:t>
            </a:r>
            <a:br>
              <a:rPr b="1" lang="en" sz="1500">
                <a:solidFill>
                  <a:schemeClr val="lt1"/>
                </a:solidFill>
                <a:latin typeface="Chakra Petch"/>
                <a:ea typeface="Chakra Petch"/>
                <a:cs typeface="Chakra Petch"/>
                <a:sym typeface="Chakra Petch"/>
              </a:rPr>
            </a:br>
            <a:r>
              <a:rPr lang="en" sz="1100">
                <a:solidFill>
                  <a:srgbClr val="CCCCCC"/>
                </a:solidFill>
              </a:rPr>
              <a:t>Mockup(s), Schema</a:t>
            </a:r>
            <a:br>
              <a:rPr lang="en" sz="1500">
                <a:solidFill>
                  <a:schemeClr val="lt1"/>
                </a:solidFill>
                <a:latin typeface="Chakra Petch"/>
                <a:ea typeface="Chakra Petch"/>
                <a:cs typeface="Chakra Petch"/>
                <a:sym typeface="Chakra Petch"/>
              </a:rPr>
            </a:br>
            <a:endParaRPr sz="1500">
              <a:solidFill>
                <a:schemeClr val="lt1"/>
              </a:solidFill>
              <a:latin typeface="Chakra Petch"/>
              <a:ea typeface="Chakra Petch"/>
              <a:cs typeface="Chakra Petch"/>
              <a:sym typeface="Chakra Petch"/>
            </a:endParaRPr>
          </a:p>
          <a:p>
            <a:pPr indent="0" lvl="0" marL="0" rtl="0" algn="l">
              <a:lnSpc>
                <a:spcPct val="100000"/>
              </a:lnSpc>
              <a:spcBef>
                <a:spcPts val="0"/>
              </a:spcBef>
              <a:spcAft>
                <a:spcPts val="0"/>
              </a:spcAft>
              <a:buSzPts val="2800"/>
              <a:buNone/>
            </a:pPr>
            <a:r>
              <a:t/>
            </a:r>
            <a:endParaRPr b="1" sz="1300">
              <a:solidFill>
                <a:srgbClr val="94E4F8"/>
              </a:solidFill>
              <a:latin typeface="Orbitron"/>
              <a:ea typeface="Orbitron"/>
              <a:cs typeface="Orbitron"/>
              <a:sym typeface="Orbitron"/>
            </a:endParaRPr>
          </a:p>
        </p:txBody>
      </p:sp>
      <p:sp>
        <p:nvSpPr>
          <p:cNvPr id="65" name="Google Shape;65;p2"/>
          <p:cNvSpPr txBox="1"/>
          <p:nvPr/>
        </p:nvSpPr>
        <p:spPr>
          <a:xfrm>
            <a:off x="311700" y="282650"/>
            <a:ext cx="8520600" cy="373500"/>
          </a:xfrm>
          <a:prstGeom prst="rect">
            <a:avLst/>
          </a:prstGeom>
          <a:noFill/>
          <a:ln>
            <a:noFill/>
          </a:ln>
        </p:spPr>
        <p:txBody>
          <a:bodyPr anchorCtr="0" anchor="ctr" bIns="91425" lIns="91425" spcFirstLastPara="1" rIns="91425" wrap="square" tIns="91425">
            <a:normAutofit lnSpcReduction="20000"/>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94E4F8"/>
                </a:solidFill>
                <a:latin typeface="Chakra Petch SemiBold"/>
                <a:ea typeface="Chakra Petch SemiBold"/>
                <a:cs typeface="Chakra Petch SemiBold"/>
                <a:sym typeface="Chakra Petch SemiBold"/>
              </a:rPr>
              <a:t>Helio-KNOW |</a:t>
            </a:r>
            <a:r>
              <a:rPr b="0" i="0" lang="en" sz="1400" u="none" cap="none" strike="noStrike">
                <a:solidFill>
                  <a:srgbClr val="94E4F8"/>
                </a:solidFill>
                <a:latin typeface="Chakra Petch"/>
                <a:ea typeface="Chakra Petch"/>
                <a:cs typeface="Chakra Petch"/>
                <a:sym typeface="Chakra Petch"/>
              </a:rPr>
              <a:t> Summary</a:t>
            </a:r>
            <a:endParaRPr b="0" i="0" sz="1400" u="none" cap="none" strike="noStrike">
              <a:solidFill>
                <a:srgbClr val="94E4F8"/>
              </a:solidFill>
              <a:latin typeface="Chakra Petch"/>
              <a:ea typeface="Chakra Petch"/>
              <a:cs typeface="Chakra Petch"/>
              <a:sym typeface="Chakra Petch"/>
            </a:endParaRPr>
          </a:p>
        </p:txBody>
      </p:sp>
      <p:sp>
        <p:nvSpPr>
          <p:cNvPr id="66" name="Google Shape;66;p2"/>
          <p:cNvSpPr/>
          <p:nvPr/>
        </p:nvSpPr>
        <p:spPr>
          <a:xfrm>
            <a:off x="310938" y="668426"/>
            <a:ext cx="8522125" cy="115150"/>
          </a:xfrm>
          <a:custGeom>
            <a:rect b="b" l="l" r="r" t="t"/>
            <a:pathLst>
              <a:path extrusionOk="0" h="4606" w="340885">
                <a:moveTo>
                  <a:pt x="0" y="4606"/>
                </a:moveTo>
                <a:lnTo>
                  <a:pt x="0" y="3483"/>
                </a:lnTo>
                <a:lnTo>
                  <a:pt x="3218" y="339"/>
                </a:lnTo>
                <a:lnTo>
                  <a:pt x="340885" y="0"/>
                </a:lnTo>
              </a:path>
            </a:pathLst>
          </a:custGeom>
          <a:noFill/>
          <a:ln cap="flat" cmpd="sng" w="19050">
            <a:solidFill>
              <a:srgbClr val="00A5CA"/>
            </a:solidFill>
            <a:prstDash val="solid"/>
            <a:round/>
            <a:headEnd len="sm" w="sm" type="none"/>
            <a:tailEnd len="sm" w="sm" type="none"/>
          </a:ln>
          <a:effectLst>
            <a:outerShdw blurRad="42863" rotWithShape="0" algn="bl" dist="9525">
              <a:srgbClr val="00A5CA">
                <a:alpha val="51764"/>
              </a:srgbClr>
            </a:outerShdw>
          </a:effectLst>
        </p:spPr>
      </p:sp>
      <p:pic>
        <p:nvPicPr>
          <p:cNvPr id="67" name="Google Shape;67;p2"/>
          <p:cNvPicPr preferRelativeResize="0"/>
          <p:nvPr/>
        </p:nvPicPr>
        <p:blipFill rotWithShape="1">
          <a:blip r:embed="rId3">
            <a:alphaModFix/>
          </a:blip>
          <a:srcRect b="81510" l="0" r="0" t="0"/>
          <a:stretch/>
        </p:blipFill>
        <p:spPr>
          <a:xfrm>
            <a:off x="0" y="4477450"/>
            <a:ext cx="9144003" cy="666051"/>
          </a:xfrm>
          <a:prstGeom prst="rect">
            <a:avLst/>
          </a:prstGeom>
          <a:noFill/>
          <a:ln>
            <a:noFill/>
          </a:ln>
        </p:spPr>
      </p:pic>
      <p:pic>
        <p:nvPicPr>
          <p:cNvPr id="68" name="Google Shape;68;p2"/>
          <p:cNvPicPr preferRelativeResize="0"/>
          <p:nvPr/>
        </p:nvPicPr>
        <p:blipFill rotWithShape="1">
          <a:blip r:embed="rId4">
            <a:alphaModFix/>
          </a:blip>
          <a:srcRect b="9115" l="9124" r="9115" t="9124"/>
          <a:stretch/>
        </p:blipFill>
        <p:spPr>
          <a:xfrm>
            <a:off x="8427875" y="4477450"/>
            <a:ext cx="593199" cy="5931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3"/>
          <p:cNvSpPr txBox="1"/>
          <p:nvPr/>
        </p:nvSpPr>
        <p:spPr>
          <a:xfrm>
            <a:off x="311700" y="282650"/>
            <a:ext cx="8520600" cy="373500"/>
          </a:xfrm>
          <a:prstGeom prst="rect">
            <a:avLst/>
          </a:prstGeom>
          <a:noFill/>
          <a:ln>
            <a:noFill/>
          </a:ln>
        </p:spPr>
        <p:txBody>
          <a:bodyPr anchorCtr="0" anchor="ctr" bIns="91425" lIns="91425" spcFirstLastPara="1" rIns="91425" wrap="square" tIns="91425">
            <a:normAutofit lnSpcReduction="20000"/>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94E4F8"/>
                </a:solidFill>
                <a:latin typeface="Chakra Petch SemiBold"/>
                <a:ea typeface="Chakra Petch SemiBold"/>
                <a:cs typeface="Chakra Petch SemiBold"/>
                <a:sym typeface="Chakra Petch SemiBold"/>
              </a:rPr>
              <a:t>Helio-KNOW |</a:t>
            </a:r>
            <a:r>
              <a:rPr b="0" i="0" lang="en" sz="1400" u="none" cap="none" strike="noStrike">
                <a:solidFill>
                  <a:srgbClr val="94E4F8"/>
                </a:solidFill>
                <a:latin typeface="Chakra Petch"/>
                <a:ea typeface="Chakra Petch"/>
                <a:cs typeface="Chakra Petch"/>
                <a:sym typeface="Chakra Petch"/>
              </a:rPr>
              <a:t> </a:t>
            </a:r>
            <a:r>
              <a:rPr b="0" i="0" lang="en" sz="1400" u="none" cap="none" strike="noStrike">
                <a:solidFill>
                  <a:srgbClr val="94E4F8"/>
                </a:solidFill>
                <a:latin typeface="Orbitron SemiBold"/>
                <a:ea typeface="Orbitron SemiBold"/>
                <a:cs typeface="Orbitron SemiBold"/>
                <a:sym typeface="Orbitron SemiBold"/>
              </a:rPr>
              <a:t>01</a:t>
            </a:r>
            <a:r>
              <a:rPr b="0" i="0" lang="en" sz="1400" u="none" cap="none" strike="noStrike">
                <a:solidFill>
                  <a:srgbClr val="94E4F8"/>
                </a:solidFill>
                <a:latin typeface="Chakra Petch"/>
                <a:ea typeface="Chakra Petch"/>
                <a:cs typeface="Chakra Petch"/>
                <a:sym typeface="Chakra Petch"/>
              </a:rPr>
              <a:t> </a:t>
            </a:r>
            <a:r>
              <a:rPr b="0" i="0" lang="en" sz="1400" u="none" cap="none" strike="noStrike">
                <a:solidFill>
                  <a:srgbClr val="F3F3F3"/>
                </a:solidFill>
                <a:latin typeface="Chakra Petch"/>
                <a:ea typeface="Chakra Petch"/>
                <a:cs typeface="Chakra Petch"/>
                <a:sym typeface="Chakra Petch"/>
              </a:rPr>
              <a:t>The Challenge</a:t>
            </a:r>
            <a:endParaRPr b="0" i="0" sz="1400" u="none" cap="none" strike="noStrike">
              <a:solidFill>
                <a:srgbClr val="F3F3F3"/>
              </a:solidFill>
              <a:latin typeface="Chakra Petch"/>
              <a:ea typeface="Chakra Petch"/>
              <a:cs typeface="Chakra Petch"/>
              <a:sym typeface="Chakra Petch"/>
            </a:endParaRPr>
          </a:p>
        </p:txBody>
      </p:sp>
      <p:sp>
        <p:nvSpPr>
          <p:cNvPr id="74" name="Google Shape;74;p3"/>
          <p:cNvSpPr/>
          <p:nvPr/>
        </p:nvSpPr>
        <p:spPr>
          <a:xfrm>
            <a:off x="310938" y="668426"/>
            <a:ext cx="8522125" cy="115150"/>
          </a:xfrm>
          <a:custGeom>
            <a:rect b="b" l="l" r="r" t="t"/>
            <a:pathLst>
              <a:path extrusionOk="0" h="4606" w="340885">
                <a:moveTo>
                  <a:pt x="0" y="4606"/>
                </a:moveTo>
                <a:lnTo>
                  <a:pt x="0" y="3483"/>
                </a:lnTo>
                <a:lnTo>
                  <a:pt x="3218" y="339"/>
                </a:lnTo>
                <a:lnTo>
                  <a:pt x="340885" y="0"/>
                </a:lnTo>
              </a:path>
            </a:pathLst>
          </a:custGeom>
          <a:noFill/>
          <a:ln cap="flat" cmpd="sng" w="19050">
            <a:solidFill>
              <a:srgbClr val="00A5CA"/>
            </a:solidFill>
            <a:prstDash val="solid"/>
            <a:round/>
            <a:headEnd len="sm" w="sm" type="none"/>
            <a:tailEnd len="sm" w="sm" type="none"/>
          </a:ln>
          <a:effectLst>
            <a:outerShdw blurRad="42863" rotWithShape="0" algn="bl" dist="9525">
              <a:srgbClr val="00A5CA">
                <a:alpha val="51764"/>
              </a:srgbClr>
            </a:outerShdw>
          </a:effectLst>
        </p:spPr>
      </p:sp>
      <p:sp>
        <p:nvSpPr>
          <p:cNvPr id="75" name="Google Shape;75;p3"/>
          <p:cNvSpPr txBox="1"/>
          <p:nvPr/>
        </p:nvSpPr>
        <p:spPr>
          <a:xfrm>
            <a:off x="311700" y="1122975"/>
            <a:ext cx="4285500" cy="3233400"/>
          </a:xfrm>
          <a:prstGeom prst="rect">
            <a:avLst/>
          </a:prstGeom>
          <a:noFill/>
          <a:ln>
            <a:noFill/>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F0F5F9"/>
                </a:solidFill>
                <a:latin typeface="Chakra Petch"/>
                <a:ea typeface="Chakra Petch"/>
                <a:cs typeface="Chakra Petch"/>
                <a:sym typeface="Chakra Petch"/>
              </a:rPr>
              <a:t>Context</a:t>
            </a:r>
            <a:endParaRPr b="1" i="0" sz="1200" u="none" cap="none" strike="noStrike">
              <a:solidFill>
                <a:srgbClr val="F0F5F9"/>
              </a:solidFill>
              <a:latin typeface="Chakra Petch"/>
              <a:ea typeface="Chakra Petch"/>
              <a:cs typeface="Chakra Petch"/>
              <a:sym typeface="Chakra Petch"/>
            </a:endParaRPr>
          </a:p>
          <a:p>
            <a:pPr indent="0" lvl="0" marL="0" marR="0" rtl="0" algn="l">
              <a:lnSpc>
                <a:spcPct val="100000"/>
              </a:lnSpc>
              <a:spcBef>
                <a:spcPts val="0"/>
              </a:spcBef>
              <a:spcAft>
                <a:spcPts val="0"/>
              </a:spcAft>
              <a:buClr>
                <a:srgbClr val="000000"/>
              </a:buClr>
              <a:buSzPts val="1200"/>
              <a:buFont typeface="Arial"/>
              <a:buNone/>
            </a:pPr>
            <a:br>
              <a:rPr b="0" i="0" lang="en" sz="1200" u="none" cap="none" strike="noStrike">
                <a:solidFill>
                  <a:srgbClr val="CCCCCC"/>
                </a:solidFill>
                <a:latin typeface="Chakra Petch"/>
                <a:ea typeface="Chakra Petch"/>
                <a:cs typeface="Chakra Petch"/>
                <a:sym typeface="Chakra Petch"/>
              </a:rPr>
            </a:br>
            <a:r>
              <a:rPr b="0" i="0" lang="en" sz="1200" u="none" cap="none" strike="noStrike">
                <a:solidFill>
                  <a:srgbClr val="CCCCCC"/>
                </a:solidFill>
                <a:latin typeface="Chakra Petch"/>
                <a:ea typeface="Chakra Petch"/>
                <a:cs typeface="Chakra Petch"/>
                <a:sym typeface="Chakra Petch"/>
              </a:rPr>
              <a:t>Heliophysics examines the interconnected components of a dynamic system, driven by solar, planetary, and interstellar factors, resulting in space weather phenomena. Researchers aim to uncover key mysteries such as solar variability and its impacts on Earth's magnetosphere/ionosphere. However, despite access to vast datasets, the field lacks platforms for comprehensive data integration and analysis, limiting progress.</a:t>
            </a:r>
            <a:endParaRPr b="0" i="0" sz="1200" u="none" cap="none" strike="noStrike">
              <a:solidFill>
                <a:srgbClr val="CCCCCC"/>
              </a:solidFill>
              <a:latin typeface="Chakra Petch"/>
              <a:ea typeface="Chakra Petch"/>
              <a:cs typeface="Chakra Petch"/>
              <a:sym typeface="Chakra Petch"/>
            </a:endParaRPr>
          </a:p>
          <a:p>
            <a:pPr indent="0" lvl="0" marL="0" marR="0" rtl="0" algn="l">
              <a:lnSpc>
                <a:spcPct val="100000"/>
              </a:lnSpc>
              <a:spcBef>
                <a:spcPts val="0"/>
              </a:spcBef>
              <a:spcAft>
                <a:spcPts val="0"/>
              </a:spcAft>
              <a:buClr>
                <a:schemeClr val="dk1"/>
              </a:buClr>
              <a:buSzPts val="1100"/>
              <a:buFont typeface="Arial"/>
              <a:buNone/>
            </a:pPr>
            <a:r>
              <a:t/>
            </a:r>
            <a:endParaRPr b="1" i="0" sz="1200" u="none" cap="none" strike="noStrike">
              <a:solidFill>
                <a:srgbClr val="F0F5F9"/>
              </a:solidFill>
              <a:latin typeface="Chakra Petch"/>
              <a:ea typeface="Chakra Petch"/>
              <a:cs typeface="Chakra Petch"/>
              <a:sym typeface="Chakra Petch"/>
            </a:endParaRPr>
          </a:p>
        </p:txBody>
      </p:sp>
      <p:sp>
        <p:nvSpPr>
          <p:cNvPr id="76" name="Google Shape;76;p3"/>
          <p:cNvSpPr txBox="1"/>
          <p:nvPr/>
        </p:nvSpPr>
        <p:spPr>
          <a:xfrm>
            <a:off x="6144000" y="4101375"/>
            <a:ext cx="3000000" cy="3078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800"/>
              <a:buFont typeface="Arial"/>
              <a:buNone/>
            </a:pPr>
            <a:r>
              <a:rPr b="0" i="0" lang="en" sz="800" u="none" cap="none" strike="noStrike">
                <a:solidFill>
                  <a:srgbClr val="D9D9D9"/>
                </a:solidFill>
                <a:latin typeface="Chakra Petch Light"/>
                <a:ea typeface="Chakra Petch Light"/>
                <a:cs typeface="Chakra Petch Light"/>
                <a:sym typeface="Chakra Petch Light"/>
              </a:rPr>
              <a:t>Image credit: ESA (European Space Agency).</a:t>
            </a:r>
            <a:endParaRPr b="0" i="0" sz="800" u="none" cap="none" strike="noStrike">
              <a:solidFill>
                <a:srgbClr val="D9D9D9"/>
              </a:solidFill>
              <a:latin typeface="Chakra Petch Light"/>
              <a:ea typeface="Chakra Petch Light"/>
              <a:cs typeface="Chakra Petch Light"/>
              <a:sym typeface="Chakra Petch Light"/>
            </a:endParaRPr>
          </a:p>
        </p:txBody>
      </p:sp>
      <p:grpSp>
        <p:nvGrpSpPr>
          <p:cNvPr id="77" name="Google Shape;77;p3"/>
          <p:cNvGrpSpPr/>
          <p:nvPr/>
        </p:nvGrpSpPr>
        <p:grpSpPr>
          <a:xfrm>
            <a:off x="5176800" y="1427775"/>
            <a:ext cx="3967200" cy="2673600"/>
            <a:chOff x="5176800" y="1532300"/>
            <a:chExt cx="3967200" cy="2673600"/>
          </a:xfrm>
        </p:grpSpPr>
        <p:pic>
          <p:nvPicPr>
            <p:cNvPr id="78" name="Google Shape;78;p3"/>
            <p:cNvPicPr preferRelativeResize="0"/>
            <p:nvPr/>
          </p:nvPicPr>
          <p:blipFill rotWithShape="1">
            <a:blip r:embed="rId3">
              <a:alphaModFix/>
            </a:blip>
            <a:srcRect b="-8455" l="22477" r="21966" t="-38364"/>
            <a:stretch/>
          </p:blipFill>
          <p:spPr>
            <a:xfrm rot="-5400000">
              <a:off x="5825700" y="887600"/>
              <a:ext cx="2669400" cy="3967200"/>
            </a:xfrm>
            <a:prstGeom prst="round2SameRect">
              <a:avLst>
                <a:gd fmla="val 16667" name="adj1"/>
                <a:gd fmla="val 0" name="adj2"/>
              </a:avLst>
            </a:prstGeom>
            <a:noFill/>
            <a:ln>
              <a:noFill/>
            </a:ln>
          </p:spPr>
        </p:pic>
        <p:pic>
          <p:nvPicPr>
            <p:cNvPr id="79" name="Google Shape;79;p3"/>
            <p:cNvPicPr preferRelativeResize="0"/>
            <p:nvPr/>
          </p:nvPicPr>
          <p:blipFill rotWithShape="1">
            <a:blip r:embed="rId4">
              <a:alphaModFix amt="35000"/>
            </a:blip>
            <a:srcRect b="-23924" l="16302" r="16302" t="-24310"/>
            <a:stretch/>
          </p:blipFill>
          <p:spPr>
            <a:xfrm rot="-5400000">
              <a:off x="5818500" y="890600"/>
              <a:ext cx="2673600" cy="3957000"/>
            </a:xfrm>
            <a:prstGeom prst="round2SameRect">
              <a:avLst>
                <a:gd fmla="val 16667" name="adj1"/>
                <a:gd fmla="val 0" name="adj2"/>
              </a:avLst>
            </a:prstGeom>
            <a:noFill/>
            <a:ln>
              <a:noFill/>
            </a:ln>
          </p:spPr>
        </p:pic>
      </p:grpSp>
      <p:pic>
        <p:nvPicPr>
          <p:cNvPr id="80" name="Google Shape;80;p3"/>
          <p:cNvPicPr preferRelativeResize="0"/>
          <p:nvPr/>
        </p:nvPicPr>
        <p:blipFill rotWithShape="1">
          <a:blip r:embed="rId5">
            <a:alphaModFix/>
          </a:blip>
          <a:srcRect b="81510" l="0" r="0" t="0"/>
          <a:stretch/>
        </p:blipFill>
        <p:spPr>
          <a:xfrm>
            <a:off x="0" y="4477450"/>
            <a:ext cx="9144003" cy="666051"/>
          </a:xfrm>
          <a:prstGeom prst="rect">
            <a:avLst/>
          </a:prstGeom>
          <a:noFill/>
          <a:ln>
            <a:noFill/>
          </a:ln>
        </p:spPr>
      </p:pic>
      <p:pic>
        <p:nvPicPr>
          <p:cNvPr id="81" name="Google Shape;81;p3"/>
          <p:cNvPicPr preferRelativeResize="0"/>
          <p:nvPr/>
        </p:nvPicPr>
        <p:blipFill rotWithShape="1">
          <a:blip r:embed="rId6">
            <a:alphaModFix/>
          </a:blip>
          <a:srcRect b="9115" l="9124" r="9115" t="9124"/>
          <a:stretch/>
        </p:blipFill>
        <p:spPr>
          <a:xfrm>
            <a:off x="8427875" y="4477450"/>
            <a:ext cx="593199" cy="5931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4"/>
          <p:cNvSpPr txBox="1"/>
          <p:nvPr/>
        </p:nvSpPr>
        <p:spPr>
          <a:xfrm>
            <a:off x="311700" y="1122975"/>
            <a:ext cx="7155300" cy="3233400"/>
          </a:xfrm>
          <a:prstGeom prst="rect">
            <a:avLst/>
          </a:prstGeom>
          <a:noFill/>
          <a:ln>
            <a:noFill/>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F0F5F9"/>
                </a:solidFill>
                <a:latin typeface="Chakra Petch"/>
                <a:ea typeface="Chakra Petch"/>
                <a:cs typeface="Chakra Petch"/>
                <a:sym typeface="Chakra Petch"/>
              </a:rPr>
              <a:t>Pain points</a:t>
            </a:r>
            <a:endParaRPr b="1" i="0" sz="1200" u="none" cap="none" strike="noStrike">
              <a:solidFill>
                <a:srgbClr val="F0F5F9"/>
              </a:solidFill>
              <a:latin typeface="Chakra Petch"/>
              <a:ea typeface="Chakra Petch"/>
              <a:cs typeface="Chakra Petch"/>
              <a:sym typeface="Chakra Petch"/>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rgbClr val="CCCCCC"/>
              </a:solidFill>
              <a:latin typeface="Chakra Petch"/>
              <a:ea typeface="Chakra Petch"/>
              <a:cs typeface="Chakra Petch"/>
              <a:sym typeface="Chakra Petch"/>
            </a:endParaRPr>
          </a:p>
          <a:p>
            <a:pPr indent="0" lvl="0" marL="0" marR="0" rtl="0" algn="l">
              <a:lnSpc>
                <a:spcPct val="100000"/>
              </a:lnSpc>
              <a:spcBef>
                <a:spcPts val="0"/>
              </a:spcBef>
              <a:spcAft>
                <a:spcPts val="0"/>
              </a:spcAft>
              <a:buClr>
                <a:schemeClr val="dk1"/>
              </a:buClr>
              <a:buSzPts val="1100"/>
              <a:buFont typeface="Arial"/>
              <a:buNone/>
            </a:pPr>
            <a:r>
              <a:rPr b="0" i="0" lang="en" sz="1200" u="none" cap="none" strike="noStrike">
                <a:solidFill>
                  <a:srgbClr val="CCCCCC"/>
                </a:solidFill>
                <a:latin typeface="Chakra Petch"/>
                <a:ea typeface="Chakra Petch"/>
                <a:cs typeface="Chakra Petch"/>
                <a:sym typeface="Chakra Petch"/>
              </a:rPr>
              <a:t>Researchers struggle with diverse data formats, making synthesis time-consuming and demanding. There's a need for systems that simplify complex phenomena for diverse stakeholders.</a:t>
            </a:r>
            <a:endParaRPr b="0" i="0" sz="1200" u="none" cap="none" strike="noStrike">
              <a:solidFill>
                <a:srgbClr val="CCCCCC"/>
              </a:solidFill>
              <a:latin typeface="Chakra Petch"/>
              <a:ea typeface="Chakra Petch"/>
              <a:cs typeface="Chakra Petch"/>
              <a:sym typeface="Chakra Petch"/>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CCCCCC"/>
              </a:solidFill>
              <a:latin typeface="Chakra Petch"/>
              <a:ea typeface="Chakra Petch"/>
              <a:cs typeface="Chakra Petch"/>
              <a:sym typeface="Chakra Petch"/>
            </a:endParaRPr>
          </a:p>
          <a:p>
            <a:pPr indent="0" lvl="0" marL="0" marR="0" rtl="0" algn="l">
              <a:lnSpc>
                <a:spcPct val="100000"/>
              </a:lnSpc>
              <a:spcBef>
                <a:spcPts val="0"/>
              </a:spcBef>
              <a:spcAft>
                <a:spcPts val="0"/>
              </a:spcAft>
              <a:buClr>
                <a:schemeClr val="dk1"/>
              </a:buClr>
              <a:buSzPts val="1100"/>
              <a:buFont typeface="Arial"/>
              <a:buNone/>
            </a:pPr>
            <a:r>
              <a:rPr b="0" i="0" lang="en" sz="1200" u="none" cap="none" strike="noStrike">
                <a:solidFill>
                  <a:srgbClr val="CCCCCC"/>
                </a:solidFill>
                <a:latin typeface="Chakra Petch"/>
                <a:ea typeface="Chakra Petch"/>
                <a:cs typeface="Chakra Petch"/>
                <a:sym typeface="Chakra Petch"/>
              </a:rPr>
              <a:t>Interdisciplinary collaboration faces obstacles like differing terminologies and data sources, hindering data exploration due to network and storage limitations.</a:t>
            </a:r>
            <a:endParaRPr b="0" i="0" sz="1200" u="none" cap="none" strike="noStrike">
              <a:solidFill>
                <a:srgbClr val="CCCCCC"/>
              </a:solidFill>
              <a:latin typeface="Chakra Petch"/>
              <a:ea typeface="Chakra Petch"/>
              <a:cs typeface="Chakra Petch"/>
              <a:sym typeface="Chakra Petch"/>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rgbClr val="CCCCCC"/>
              </a:solidFill>
              <a:latin typeface="Chakra Petch"/>
              <a:ea typeface="Chakra Petch"/>
              <a:cs typeface="Chakra Petch"/>
              <a:sym typeface="Chakra Petch"/>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CCCCCC"/>
                </a:solidFill>
                <a:latin typeface="Chakra Petch"/>
                <a:ea typeface="Chakra Petch"/>
                <a:cs typeface="Chakra Petch"/>
                <a:sym typeface="Chakra Petch"/>
              </a:rPr>
              <a:t>Moreover, for data science teams, there's a learning curve involved in understanding concepts like knowledge graphs and technologies such as Neo4j. Additionally, acquiring knowledge of physics concepts further adds to the challenge of effectively leveraging data science approaches in interdisciplinary research. </a:t>
            </a:r>
            <a:endParaRPr b="0" i="0" sz="1200" u="none" cap="none" strike="noStrike">
              <a:solidFill>
                <a:srgbClr val="CCCCCC"/>
              </a:solidFill>
              <a:latin typeface="Chakra Petch"/>
              <a:ea typeface="Chakra Petch"/>
              <a:cs typeface="Chakra Petch"/>
              <a:sym typeface="Chakra Petch"/>
            </a:endParaRPr>
          </a:p>
        </p:txBody>
      </p:sp>
      <p:sp>
        <p:nvSpPr>
          <p:cNvPr id="87" name="Google Shape;87;p4"/>
          <p:cNvSpPr txBox="1"/>
          <p:nvPr/>
        </p:nvSpPr>
        <p:spPr>
          <a:xfrm>
            <a:off x="311700" y="282650"/>
            <a:ext cx="8520600" cy="373500"/>
          </a:xfrm>
          <a:prstGeom prst="rect">
            <a:avLst/>
          </a:prstGeom>
          <a:noFill/>
          <a:ln>
            <a:noFill/>
          </a:ln>
        </p:spPr>
        <p:txBody>
          <a:bodyPr anchorCtr="0" anchor="ctr" bIns="91425" lIns="91425" spcFirstLastPara="1" rIns="91425" wrap="square" tIns="91425">
            <a:normAutofit lnSpcReduction="20000"/>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94E4F8"/>
                </a:solidFill>
                <a:latin typeface="Chakra Petch SemiBold"/>
                <a:ea typeface="Chakra Petch SemiBold"/>
                <a:cs typeface="Chakra Petch SemiBold"/>
                <a:sym typeface="Chakra Petch SemiBold"/>
              </a:rPr>
              <a:t>Helio-KNOW |</a:t>
            </a:r>
            <a:r>
              <a:rPr b="0" i="0" lang="en" sz="1400" u="none" cap="none" strike="noStrike">
                <a:solidFill>
                  <a:srgbClr val="94E4F8"/>
                </a:solidFill>
                <a:latin typeface="Chakra Petch"/>
                <a:ea typeface="Chakra Petch"/>
                <a:cs typeface="Chakra Petch"/>
                <a:sym typeface="Chakra Petch"/>
              </a:rPr>
              <a:t> </a:t>
            </a:r>
            <a:r>
              <a:rPr b="0" i="0" lang="en" sz="1400" u="none" cap="none" strike="noStrike">
                <a:solidFill>
                  <a:srgbClr val="94E4F8"/>
                </a:solidFill>
                <a:latin typeface="Orbitron SemiBold"/>
                <a:ea typeface="Orbitron SemiBold"/>
                <a:cs typeface="Orbitron SemiBold"/>
                <a:sym typeface="Orbitron SemiBold"/>
              </a:rPr>
              <a:t>01</a:t>
            </a:r>
            <a:r>
              <a:rPr b="0" i="0" lang="en" sz="1400" u="none" cap="none" strike="noStrike">
                <a:solidFill>
                  <a:srgbClr val="94E4F8"/>
                </a:solidFill>
                <a:latin typeface="Chakra Petch"/>
                <a:ea typeface="Chakra Petch"/>
                <a:cs typeface="Chakra Petch"/>
                <a:sym typeface="Chakra Petch"/>
              </a:rPr>
              <a:t> </a:t>
            </a:r>
            <a:r>
              <a:rPr b="0" i="0" lang="en" sz="1400" u="none" cap="none" strike="noStrike">
                <a:solidFill>
                  <a:srgbClr val="F3F3F3"/>
                </a:solidFill>
                <a:latin typeface="Chakra Petch"/>
                <a:ea typeface="Chakra Petch"/>
                <a:cs typeface="Chakra Petch"/>
                <a:sym typeface="Chakra Petch"/>
              </a:rPr>
              <a:t>The Challenge</a:t>
            </a:r>
            <a:endParaRPr b="0" i="0" sz="1400" u="none" cap="none" strike="noStrike">
              <a:solidFill>
                <a:srgbClr val="F3F3F3"/>
              </a:solidFill>
              <a:latin typeface="Chakra Petch"/>
              <a:ea typeface="Chakra Petch"/>
              <a:cs typeface="Chakra Petch"/>
              <a:sym typeface="Chakra Petch"/>
            </a:endParaRPr>
          </a:p>
        </p:txBody>
      </p:sp>
      <p:sp>
        <p:nvSpPr>
          <p:cNvPr id="88" name="Google Shape;88;p4"/>
          <p:cNvSpPr/>
          <p:nvPr/>
        </p:nvSpPr>
        <p:spPr>
          <a:xfrm>
            <a:off x="310938" y="668426"/>
            <a:ext cx="8522125" cy="115150"/>
          </a:xfrm>
          <a:custGeom>
            <a:rect b="b" l="l" r="r" t="t"/>
            <a:pathLst>
              <a:path extrusionOk="0" h="4606" w="340885">
                <a:moveTo>
                  <a:pt x="0" y="4606"/>
                </a:moveTo>
                <a:lnTo>
                  <a:pt x="0" y="3483"/>
                </a:lnTo>
                <a:lnTo>
                  <a:pt x="3218" y="339"/>
                </a:lnTo>
                <a:lnTo>
                  <a:pt x="340885" y="0"/>
                </a:lnTo>
              </a:path>
            </a:pathLst>
          </a:custGeom>
          <a:noFill/>
          <a:ln cap="flat" cmpd="sng" w="19050">
            <a:solidFill>
              <a:srgbClr val="00A5CA"/>
            </a:solidFill>
            <a:prstDash val="solid"/>
            <a:round/>
            <a:headEnd len="sm" w="sm" type="none"/>
            <a:tailEnd len="sm" w="sm" type="none"/>
          </a:ln>
          <a:effectLst>
            <a:outerShdw blurRad="42863" rotWithShape="0" algn="bl" dist="9525">
              <a:srgbClr val="00A5CA">
                <a:alpha val="51764"/>
              </a:srgbClr>
            </a:outerShdw>
          </a:effectLst>
        </p:spPr>
      </p:sp>
      <p:pic>
        <p:nvPicPr>
          <p:cNvPr id="89" name="Google Shape;89;p4"/>
          <p:cNvPicPr preferRelativeResize="0"/>
          <p:nvPr/>
        </p:nvPicPr>
        <p:blipFill rotWithShape="1">
          <a:blip r:embed="rId3">
            <a:alphaModFix/>
          </a:blip>
          <a:srcRect b="81510" l="0" r="0" t="0"/>
          <a:stretch/>
        </p:blipFill>
        <p:spPr>
          <a:xfrm>
            <a:off x="0" y="4477450"/>
            <a:ext cx="9144003" cy="666051"/>
          </a:xfrm>
          <a:prstGeom prst="rect">
            <a:avLst/>
          </a:prstGeom>
          <a:noFill/>
          <a:ln>
            <a:noFill/>
          </a:ln>
        </p:spPr>
      </p:pic>
      <p:pic>
        <p:nvPicPr>
          <p:cNvPr id="90" name="Google Shape;90;p4"/>
          <p:cNvPicPr preferRelativeResize="0"/>
          <p:nvPr/>
        </p:nvPicPr>
        <p:blipFill rotWithShape="1">
          <a:blip r:embed="rId4">
            <a:alphaModFix/>
          </a:blip>
          <a:srcRect b="9115" l="9124" r="9115" t="9124"/>
          <a:stretch/>
        </p:blipFill>
        <p:spPr>
          <a:xfrm>
            <a:off x="8427875" y="4477450"/>
            <a:ext cx="593199" cy="5931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5"/>
          <p:cNvSpPr txBox="1"/>
          <p:nvPr/>
        </p:nvSpPr>
        <p:spPr>
          <a:xfrm>
            <a:off x="311700" y="282650"/>
            <a:ext cx="8520600" cy="373500"/>
          </a:xfrm>
          <a:prstGeom prst="rect">
            <a:avLst/>
          </a:prstGeom>
          <a:noFill/>
          <a:ln>
            <a:noFill/>
          </a:ln>
        </p:spPr>
        <p:txBody>
          <a:bodyPr anchorCtr="0" anchor="ctr" bIns="91425" lIns="91425" spcFirstLastPara="1" rIns="91425" wrap="square" tIns="91425">
            <a:normAutofit lnSpcReduction="20000"/>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94E4F8"/>
                </a:solidFill>
                <a:latin typeface="Chakra Petch SemiBold"/>
                <a:ea typeface="Chakra Petch SemiBold"/>
                <a:cs typeface="Chakra Petch SemiBold"/>
                <a:sym typeface="Chakra Petch SemiBold"/>
              </a:rPr>
              <a:t>Helio-KNOW |</a:t>
            </a:r>
            <a:r>
              <a:rPr b="0" i="0" lang="en" sz="1400" u="none" cap="none" strike="noStrike">
                <a:solidFill>
                  <a:srgbClr val="94E4F8"/>
                </a:solidFill>
                <a:latin typeface="Chakra Petch"/>
                <a:ea typeface="Chakra Petch"/>
                <a:cs typeface="Chakra Petch"/>
                <a:sym typeface="Chakra Petch"/>
              </a:rPr>
              <a:t> </a:t>
            </a:r>
            <a:r>
              <a:rPr b="0" i="0" lang="en" sz="1400" u="none" cap="none" strike="noStrike">
                <a:solidFill>
                  <a:srgbClr val="94E4F8"/>
                </a:solidFill>
                <a:latin typeface="Orbitron SemiBold"/>
                <a:ea typeface="Orbitron SemiBold"/>
                <a:cs typeface="Orbitron SemiBold"/>
                <a:sym typeface="Orbitron SemiBold"/>
              </a:rPr>
              <a:t>02</a:t>
            </a:r>
            <a:r>
              <a:rPr b="0" i="0" lang="en" sz="1400" u="none" cap="none" strike="noStrike">
                <a:solidFill>
                  <a:srgbClr val="94E4F8"/>
                </a:solidFill>
                <a:latin typeface="Chakra Petch"/>
                <a:ea typeface="Chakra Petch"/>
                <a:cs typeface="Chakra Petch"/>
                <a:sym typeface="Chakra Petch"/>
              </a:rPr>
              <a:t> </a:t>
            </a:r>
            <a:r>
              <a:rPr b="0" i="0" lang="en" sz="1400" u="none" cap="none" strike="noStrike">
                <a:solidFill>
                  <a:srgbClr val="F3F3F3"/>
                </a:solidFill>
                <a:latin typeface="Chakra Petch"/>
                <a:ea typeface="Chakra Petch"/>
                <a:cs typeface="Chakra Petch"/>
                <a:sym typeface="Chakra Petch"/>
              </a:rPr>
              <a:t>The Solution</a:t>
            </a:r>
            <a:endParaRPr b="0" i="0" sz="1400" u="none" cap="none" strike="noStrike">
              <a:solidFill>
                <a:srgbClr val="F3F3F3"/>
              </a:solidFill>
              <a:latin typeface="Chakra Petch"/>
              <a:ea typeface="Chakra Petch"/>
              <a:cs typeface="Chakra Petch"/>
              <a:sym typeface="Chakra Petch"/>
            </a:endParaRPr>
          </a:p>
        </p:txBody>
      </p:sp>
      <p:sp>
        <p:nvSpPr>
          <p:cNvPr id="96" name="Google Shape;96;p5"/>
          <p:cNvSpPr/>
          <p:nvPr/>
        </p:nvSpPr>
        <p:spPr>
          <a:xfrm>
            <a:off x="310938" y="668426"/>
            <a:ext cx="8522125" cy="115150"/>
          </a:xfrm>
          <a:custGeom>
            <a:rect b="b" l="l" r="r" t="t"/>
            <a:pathLst>
              <a:path extrusionOk="0" h="4606" w="340885">
                <a:moveTo>
                  <a:pt x="0" y="4606"/>
                </a:moveTo>
                <a:lnTo>
                  <a:pt x="0" y="3483"/>
                </a:lnTo>
                <a:lnTo>
                  <a:pt x="3218" y="339"/>
                </a:lnTo>
                <a:lnTo>
                  <a:pt x="340885" y="0"/>
                </a:lnTo>
              </a:path>
            </a:pathLst>
          </a:custGeom>
          <a:noFill/>
          <a:ln cap="flat" cmpd="sng" w="19050">
            <a:solidFill>
              <a:srgbClr val="00A5CA"/>
            </a:solidFill>
            <a:prstDash val="solid"/>
            <a:round/>
            <a:headEnd len="sm" w="sm" type="none"/>
            <a:tailEnd len="sm" w="sm" type="none"/>
          </a:ln>
          <a:effectLst>
            <a:outerShdw blurRad="42863" rotWithShape="0" algn="bl" dist="9525">
              <a:srgbClr val="00A5CA">
                <a:alpha val="51764"/>
              </a:srgbClr>
            </a:outerShdw>
          </a:effectLst>
        </p:spPr>
      </p:sp>
      <p:sp>
        <p:nvSpPr>
          <p:cNvPr id="97" name="Google Shape;97;p5"/>
          <p:cNvSpPr txBox="1"/>
          <p:nvPr/>
        </p:nvSpPr>
        <p:spPr>
          <a:xfrm>
            <a:off x="311700" y="1122975"/>
            <a:ext cx="6437100" cy="3233400"/>
          </a:xfrm>
          <a:prstGeom prst="rect">
            <a:avLst/>
          </a:prstGeom>
          <a:noFill/>
          <a:ln>
            <a:noFill/>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chemeClr val="dk1"/>
              </a:buClr>
              <a:buSzPts val="1100"/>
              <a:buFont typeface="Arial"/>
              <a:buNone/>
            </a:pPr>
            <a:r>
              <a:rPr b="1" i="0" lang="en" sz="1200" u="none" cap="none" strike="noStrike">
                <a:solidFill>
                  <a:srgbClr val="F0F5F9"/>
                </a:solidFill>
                <a:latin typeface="Chakra Petch"/>
                <a:ea typeface="Chakra Petch"/>
                <a:cs typeface="Chakra Petch"/>
                <a:sym typeface="Chakra Petch"/>
              </a:rPr>
              <a:t>Solutions</a:t>
            </a:r>
            <a:endParaRPr b="0" i="0" sz="1200" u="none" cap="none" strike="noStrike">
              <a:solidFill>
                <a:srgbClr val="CCCCCC"/>
              </a:solidFill>
              <a:latin typeface="Chakra Petch"/>
              <a:ea typeface="Chakra Petch"/>
              <a:cs typeface="Chakra Petch"/>
              <a:sym typeface="Chakra Petch"/>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CCCCCC"/>
                </a:solidFill>
                <a:latin typeface="Chakra Petch"/>
                <a:ea typeface="Chakra Petch"/>
                <a:cs typeface="Chakra Petch"/>
                <a:sym typeface="Chakra Petch"/>
              </a:rPr>
              <a:t>Provide an User Interface that allows researchers to explore Heliophysics data in an intuitive way.</a:t>
            </a:r>
            <a:endParaRPr b="0" i="0" sz="1200" u="none" cap="none" strike="noStrike">
              <a:solidFill>
                <a:srgbClr val="CCCCCC"/>
              </a:solidFill>
              <a:latin typeface="Chakra Petch"/>
              <a:ea typeface="Chakra Petch"/>
              <a:cs typeface="Chakra Petch"/>
              <a:sym typeface="Chakra Petch"/>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CCCCCC"/>
              </a:solidFill>
              <a:latin typeface="Chakra Petch"/>
              <a:ea typeface="Chakra Petch"/>
              <a:cs typeface="Chakra Petch"/>
              <a:sym typeface="Chakra Petch"/>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CCCCCC"/>
                </a:solidFill>
                <a:latin typeface="Chakra Petch"/>
                <a:ea typeface="Chakra Petch"/>
                <a:cs typeface="Chakra Petch"/>
                <a:sym typeface="Chakra Petch"/>
              </a:rPr>
              <a:t>This platform allows users to:</a:t>
            </a:r>
            <a:endParaRPr b="0" i="0" sz="1200" u="none" cap="none" strike="noStrike">
              <a:solidFill>
                <a:srgbClr val="CCCCCC"/>
              </a:solidFill>
              <a:latin typeface="Chakra Petch"/>
              <a:ea typeface="Chakra Petch"/>
              <a:cs typeface="Chakra Petch"/>
              <a:sym typeface="Chakra Petch"/>
            </a:endParaRPr>
          </a:p>
          <a:p>
            <a:pPr indent="-304800" lvl="0" marL="457200" marR="0" rtl="0" algn="l">
              <a:lnSpc>
                <a:spcPct val="100000"/>
              </a:lnSpc>
              <a:spcBef>
                <a:spcPts val="0"/>
              </a:spcBef>
              <a:spcAft>
                <a:spcPts val="0"/>
              </a:spcAft>
              <a:buClr>
                <a:srgbClr val="00A5CA"/>
              </a:buClr>
              <a:buSzPts val="1200"/>
              <a:buFont typeface="Raleway"/>
              <a:buChar char="↘"/>
            </a:pPr>
            <a:r>
              <a:rPr b="0" i="0" lang="en" sz="1200" u="none" cap="none" strike="noStrike">
                <a:solidFill>
                  <a:srgbClr val="CCCCCC"/>
                </a:solidFill>
                <a:latin typeface="Chakra Petch"/>
                <a:ea typeface="Chakra Petch"/>
                <a:cs typeface="Chakra Petch"/>
                <a:sym typeface="Chakra Petch"/>
              </a:rPr>
              <a:t>Easily discover data by providing a simplified navigation that can progressively getting more and more complex. </a:t>
            </a:r>
            <a:br>
              <a:rPr b="0" i="0" lang="en" sz="1200" u="none" cap="none" strike="noStrike">
                <a:solidFill>
                  <a:srgbClr val="CCCCCC"/>
                </a:solidFill>
                <a:latin typeface="Chakra Petch"/>
                <a:ea typeface="Chakra Petch"/>
                <a:cs typeface="Chakra Petch"/>
                <a:sym typeface="Chakra Petch"/>
              </a:rPr>
            </a:br>
            <a:endParaRPr b="0" i="0" sz="1200" u="none" cap="none" strike="noStrike">
              <a:solidFill>
                <a:srgbClr val="CCCCCC"/>
              </a:solidFill>
              <a:latin typeface="Chakra Petch"/>
              <a:ea typeface="Chakra Petch"/>
              <a:cs typeface="Chakra Petch"/>
              <a:sym typeface="Chakra Petch"/>
            </a:endParaRPr>
          </a:p>
          <a:p>
            <a:pPr indent="-304800" lvl="0" marL="457200" marR="0" rtl="0" algn="l">
              <a:lnSpc>
                <a:spcPct val="100000"/>
              </a:lnSpc>
              <a:spcBef>
                <a:spcPts val="0"/>
              </a:spcBef>
              <a:spcAft>
                <a:spcPts val="0"/>
              </a:spcAft>
              <a:buClr>
                <a:srgbClr val="00A5CA"/>
              </a:buClr>
              <a:buSzPts val="1200"/>
              <a:buFont typeface="Raleway"/>
              <a:buChar char="↘"/>
            </a:pPr>
            <a:r>
              <a:rPr b="0" i="0" lang="en" sz="1200" u="none" cap="none" strike="noStrike">
                <a:solidFill>
                  <a:srgbClr val="CCCCCC"/>
                </a:solidFill>
                <a:latin typeface="Chakra Petch"/>
                <a:ea typeface="Chakra Petch"/>
                <a:cs typeface="Chakra Petch"/>
                <a:sym typeface="Chakra Petch"/>
              </a:rPr>
              <a:t>Explore data in different modalities such as: Networks, Tables and Timelines.</a:t>
            </a:r>
            <a:br>
              <a:rPr b="0" i="0" lang="en" sz="1200" u="none" cap="none" strike="noStrike">
                <a:solidFill>
                  <a:srgbClr val="CCCCCC"/>
                </a:solidFill>
                <a:latin typeface="Chakra Petch"/>
                <a:ea typeface="Chakra Petch"/>
                <a:cs typeface="Chakra Petch"/>
                <a:sym typeface="Chakra Petch"/>
              </a:rPr>
            </a:br>
            <a:endParaRPr b="0" i="0" sz="1200" u="none" cap="none" strike="noStrike">
              <a:solidFill>
                <a:schemeClr val="lt1"/>
              </a:solidFill>
              <a:latin typeface="Chakra Petch"/>
              <a:ea typeface="Chakra Petch"/>
              <a:cs typeface="Chakra Petch"/>
              <a:sym typeface="Chakra Petch"/>
            </a:endParaRPr>
          </a:p>
          <a:p>
            <a:pPr indent="-304800" lvl="0" marL="457200" marR="0" rtl="0" algn="l">
              <a:lnSpc>
                <a:spcPct val="100000"/>
              </a:lnSpc>
              <a:spcBef>
                <a:spcPts val="0"/>
              </a:spcBef>
              <a:spcAft>
                <a:spcPts val="0"/>
              </a:spcAft>
              <a:buClr>
                <a:srgbClr val="00A5CA"/>
              </a:buClr>
              <a:buSzPts val="1200"/>
              <a:buFont typeface="Raleway"/>
              <a:buChar char="↘"/>
            </a:pPr>
            <a:r>
              <a:rPr b="0" i="0" lang="en" sz="1200" u="none" cap="none" strike="noStrike">
                <a:solidFill>
                  <a:srgbClr val="CCCCCC"/>
                </a:solidFill>
                <a:latin typeface="Chakra Petch"/>
                <a:ea typeface="Chakra Petch"/>
                <a:cs typeface="Chakra Petch"/>
                <a:sym typeface="Chakra Petch"/>
              </a:rPr>
              <a:t>Save queries to continue working in the future.</a:t>
            </a:r>
            <a:br>
              <a:rPr b="0" i="0" lang="en" sz="1200" u="none" cap="none" strike="noStrike">
                <a:solidFill>
                  <a:schemeClr val="lt1"/>
                </a:solidFill>
                <a:latin typeface="Chakra Petch"/>
                <a:ea typeface="Chakra Petch"/>
                <a:cs typeface="Chakra Petch"/>
                <a:sym typeface="Chakra Petch"/>
              </a:rPr>
            </a:br>
            <a:endParaRPr b="1" i="0" sz="1200" u="none" cap="none" strike="noStrike">
              <a:solidFill>
                <a:schemeClr val="lt1"/>
              </a:solidFill>
              <a:latin typeface="Chakra Petch"/>
              <a:ea typeface="Chakra Petch"/>
              <a:cs typeface="Chakra Petch"/>
              <a:sym typeface="Chakra Petch"/>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CCCCCC"/>
                </a:solidFill>
                <a:latin typeface="Chakra Petch"/>
                <a:ea typeface="Chakra Petch"/>
                <a:cs typeface="Chakra Petch"/>
                <a:sym typeface="Chakra Petch"/>
              </a:rPr>
              <a:t>Additionally we will provide a Cypher query to add nodes and relationships from concept map into Neo4j.</a:t>
            </a:r>
            <a:endParaRPr b="0" i="0" sz="1200" u="none" cap="none" strike="noStrike">
              <a:solidFill>
                <a:srgbClr val="CCCCCC"/>
              </a:solidFill>
              <a:latin typeface="Chakra Petch"/>
              <a:ea typeface="Chakra Petch"/>
              <a:cs typeface="Chakra Petch"/>
              <a:sym typeface="Chakra Petch"/>
            </a:endParaRPr>
          </a:p>
        </p:txBody>
      </p:sp>
      <p:pic>
        <p:nvPicPr>
          <p:cNvPr id="98" name="Google Shape;98;p5"/>
          <p:cNvPicPr preferRelativeResize="0"/>
          <p:nvPr/>
        </p:nvPicPr>
        <p:blipFill rotWithShape="1">
          <a:blip r:embed="rId3">
            <a:alphaModFix/>
          </a:blip>
          <a:srcRect b="81510" l="0" r="0" t="0"/>
          <a:stretch/>
        </p:blipFill>
        <p:spPr>
          <a:xfrm>
            <a:off x="0" y="4477450"/>
            <a:ext cx="9144003" cy="666051"/>
          </a:xfrm>
          <a:prstGeom prst="rect">
            <a:avLst/>
          </a:prstGeom>
          <a:noFill/>
          <a:ln>
            <a:noFill/>
          </a:ln>
        </p:spPr>
      </p:pic>
      <p:pic>
        <p:nvPicPr>
          <p:cNvPr id="99" name="Google Shape;99;p5"/>
          <p:cNvPicPr preferRelativeResize="0"/>
          <p:nvPr/>
        </p:nvPicPr>
        <p:blipFill rotWithShape="1">
          <a:blip r:embed="rId4">
            <a:alphaModFix/>
          </a:blip>
          <a:srcRect b="9115" l="9124" r="9115" t="9124"/>
          <a:stretch/>
        </p:blipFill>
        <p:spPr>
          <a:xfrm>
            <a:off x="8427875" y="4477450"/>
            <a:ext cx="593199" cy="5931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6"/>
          <p:cNvSpPr txBox="1"/>
          <p:nvPr/>
        </p:nvSpPr>
        <p:spPr>
          <a:xfrm>
            <a:off x="311700" y="4117100"/>
            <a:ext cx="3174600" cy="4611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000"/>
              <a:buFont typeface="Arial"/>
              <a:buNone/>
            </a:pPr>
            <a:r>
              <a:rPr b="1" i="0" lang="en" sz="1000" u="none" cap="none" strike="noStrike">
                <a:solidFill>
                  <a:srgbClr val="F0F5F9"/>
                </a:solidFill>
                <a:latin typeface="Chakra Petch"/>
                <a:ea typeface="Chakra Petch"/>
                <a:cs typeface="Chakra Petch"/>
                <a:sym typeface="Chakra Petch"/>
              </a:rPr>
              <a:t>Data science: Cypher Query </a:t>
            </a:r>
            <a:endParaRPr b="1" i="0" sz="1000" u="none" cap="none" strike="noStrike">
              <a:solidFill>
                <a:srgbClr val="F0F5F9"/>
              </a:solidFill>
              <a:latin typeface="Chakra Petch"/>
              <a:ea typeface="Chakra Petch"/>
              <a:cs typeface="Chakra Petch"/>
              <a:sym typeface="Chakra Petch"/>
            </a:endParaRPr>
          </a:p>
        </p:txBody>
      </p:sp>
      <p:sp>
        <p:nvSpPr>
          <p:cNvPr id="105" name="Google Shape;105;p6"/>
          <p:cNvSpPr txBox="1"/>
          <p:nvPr/>
        </p:nvSpPr>
        <p:spPr>
          <a:xfrm>
            <a:off x="311700" y="282650"/>
            <a:ext cx="8520600" cy="373500"/>
          </a:xfrm>
          <a:prstGeom prst="rect">
            <a:avLst/>
          </a:prstGeom>
          <a:noFill/>
          <a:ln>
            <a:noFill/>
          </a:ln>
        </p:spPr>
        <p:txBody>
          <a:bodyPr anchorCtr="0" anchor="ctr" bIns="91425" lIns="91425" spcFirstLastPara="1" rIns="91425" wrap="square" tIns="91425">
            <a:normAutofit lnSpcReduction="20000"/>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94E4F8"/>
                </a:solidFill>
                <a:latin typeface="Chakra Petch SemiBold"/>
                <a:ea typeface="Chakra Petch SemiBold"/>
                <a:cs typeface="Chakra Petch SemiBold"/>
                <a:sym typeface="Chakra Petch SemiBold"/>
              </a:rPr>
              <a:t>Helio-KNOW |</a:t>
            </a:r>
            <a:r>
              <a:rPr b="0" i="0" lang="en" sz="1400" u="none" cap="none" strike="noStrike">
                <a:solidFill>
                  <a:srgbClr val="94E4F8"/>
                </a:solidFill>
                <a:latin typeface="Chakra Petch"/>
                <a:ea typeface="Chakra Petch"/>
                <a:cs typeface="Chakra Petch"/>
                <a:sym typeface="Chakra Petch"/>
              </a:rPr>
              <a:t> </a:t>
            </a:r>
            <a:r>
              <a:rPr b="0" i="0" lang="en" sz="1400" u="none" cap="none" strike="noStrike">
                <a:solidFill>
                  <a:srgbClr val="94E4F8"/>
                </a:solidFill>
                <a:latin typeface="Orbitron SemiBold"/>
                <a:ea typeface="Orbitron SemiBold"/>
                <a:cs typeface="Orbitron SemiBold"/>
                <a:sym typeface="Orbitron SemiBold"/>
              </a:rPr>
              <a:t>03</a:t>
            </a:r>
            <a:r>
              <a:rPr b="0" i="0" lang="en" sz="1400" u="none" cap="none" strike="noStrike">
                <a:solidFill>
                  <a:srgbClr val="94E4F8"/>
                </a:solidFill>
                <a:latin typeface="Chakra Petch"/>
                <a:ea typeface="Chakra Petch"/>
                <a:cs typeface="Chakra Petch"/>
                <a:sym typeface="Chakra Petch"/>
              </a:rPr>
              <a:t> </a:t>
            </a:r>
            <a:r>
              <a:rPr b="0" i="0" lang="en" sz="1400" u="none" cap="none" strike="noStrike">
                <a:solidFill>
                  <a:srgbClr val="F3F3F3"/>
                </a:solidFill>
                <a:latin typeface="Chakra Petch"/>
                <a:ea typeface="Chakra Petch"/>
                <a:cs typeface="Chakra Petch"/>
                <a:sym typeface="Chakra Petch"/>
              </a:rPr>
              <a:t>The Demo</a:t>
            </a:r>
            <a:endParaRPr b="0" i="0" sz="1400" u="none" cap="none" strike="noStrike">
              <a:solidFill>
                <a:srgbClr val="F3F3F3"/>
              </a:solidFill>
              <a:latin typeface="Chakra Petch"/>
              <a:ea typeface="Chakra Petch"/>
              <a:cs typeface="Chakra Petch"/>
              <a:sym typeface="Chakra Petch"/>
            </a:endParaRPr>
          </a:p>
        </p:txBody>
      </p:sp>
      <p:sp>
        <p:nvSpPr>
          <p:cNvPr id="106" name="Google Shape;106;p6"/>
          <p:cNvSpPr/>
          <p:nvPr/>
        </p:nvSpPr>
        <p:spPr>
          <a:xfrm>
            <a:off x="310938" y="668426"/>
            <a:ext cx="8522125" cy="115150"/>
          </a:xfrm>
          <a:custGeom>
            <a:rect b="b" l="l" r="r" t="t"/>
            <a:pathLst>
              <a:path extrusionOk="0" h="4606" w="340885">
                <a:moveTo>
                  <a:pt x="0" y="4606"/>
                </a:moveTo>
                <a:lnTo>
                  <a:pt x="0" y="3483"/>
                </a:lnTo>
                <a:lnTo>
                  <a:pt x="3218" y="339"/>
                </a:lnTo>
                <a:lnTo>
                  <a:pt x="340885" y="0"/>
                </a:lnTo>
              </a:path>
            </a:pathLst>
          </a:custGeom>
          <a:noFill/>
          <a:ln cap="flat" cmpd="sng" w="19050">
            <a:solidFill>
              <a:srgbClr val="00A5CA"/>
            </a:solidFill>
            <a:prstDash val="solid"/>
            <a:round/>
            <a:headEnd len="sm" w="sm" type="none"/>
            <a:tailEnd len="sm" w="sm" type="none"/>
          </a:ln>
          <a:effectLst>
            <a:outerShdw blurRad="42863" rotWithShape="0" algn="bl" dist="9525">
              <a:srgbClr val="00A5CA">
                <a:alpha val="51764"/>
              </a:srgbClr>
            </a:outerShdw>
          </a:effectLst>
        </p:spPr>
      </p:sp>
      <p:pic>
        <p:nvPicPr>
          <p:cNvPr id="107" name="Google Shape;107;p6"/>
          <p:cNvPicPr preferRelativeResize="0"/>
          <p:nvPr/>
        </p:nvPicPr>
        <p:blipFill rotWithShape="1">
          <a:blip r:embed="rId3">
            <a:alphaModFix/>
          </a:blip>
          <a:srcRect b="81510" l="0" r="0" t="0"/>
          <a:stretch/>
        </p:blipFill>
        <p:spPr>
          <a:xfrm>
            <a:off x="0" y="4477450"/>
            <a:ext cx="9144003" cy="666051"/>
          </a:xfrm>
          <a:prstGeom prst="rect">
            <a:avLst/>
          </a:prstGeom>
          <a:noFill/>
          <a:ln>
            <a:noFill/>
          </a:ln>
        </p:spPr>
      </p:pic>
      <p:pic>
        <p:nvPicPr>
          <p:cNvPr id="108" name="Google Shape;108;p6"/>
          <p:cNvPicPr preferRelativeResize="0"/>
          <p:nvPr/>
        </p:nvPicPr>
        <p:blipFill rotWithShape="1">
          <a:blip r:embed="rId4">
            <a:alphaModFix/>
          </a:blip>
          <a:srcRect b="9115" l="9124" r="9115" t="9124"/>
          <a:stretch/>
        </p:blipFill>
        <p:spPr>
          <a:xfrm>
            <a:off x="8427875" y="4477450"/>
            <a:ext cx="593199" cy="593199"/>
          </a:xfrm>
          <a:prstGeom prst="rect">
            <a:avLst/>
          </a:prstGeom>
          <a:noFill/>
          <a:ln>
            <a:noFill/>
          </a:ln>
        </p:spPr>
      </p:pic>
      <p:pic>
        <p:nvPicPr>
          <p:cNvPr id="109" name="Google Shape;109;p6"/>
          <p:cNvPicPr preferRelativeResize="0"/>
          <p:nvPr/>
        </p:nvPicPr>
        <p:blipFill rotWithShape="1">
          <a:blip r:embed="rId5">
            <a:alphaModFix/>
          </a:blip>
          <a:srcRect b="0" l="0" r="0" t="0"/>
          <a:stretch/>
        </p:blipFill>
        <p:spPr>
          <a:xfrm>
            <a:off x="352700" y="1555050"/>
            <a:ext cx="2933681" cy="2179875"/>
          </a:xfrm>
          <a:prstGeom prst="rect">
            <a:avLst/>
          </a:prstGeom>
          <a:noFill/>
          <a:ln>
            <a:noFill/>
          </a:ln>
        </p:spPr>
      </p:pic>
      <p:pic>
        <p:nvPicPr>
          <p:cNvPr id="110" name="Google Shape;110;p6"/>
          <p:cNvPicPr preferRelativeResize="0"/>
          <p:nvPr/>
        </p:nvPicPr>
        <p:blipFill rotWithShape="1">
          <a:blip r:embed="rId6">
            <a:alphaModFix/>
          </a:blip>
          <a:srcRect b="0" l="0" r="0" t="0"/>
          <a:stretch/>
        </p:blipFill>
        <p:spPr>
          <a:xfrm>
            <a:off x="3469650" y="1127185"/>
            <a:ext cx="5345152" cy="3006657"/>
          </a:xfrm>
          <a:prstGeom prst="rect">
            <a:avLst/>
          </a:prstGeom>
          <a:noFill/>
          <a:ln>
            <a:noFill/>
          </a:ln>
        </p:spPr>
      </p:pic>
      <p:sp>
        <p:nvSpPr>
          <p:cNvPr id="111" name="Google Shape;111;p6"/>
          <p:cNvSpPr txBox="1"/>
          <p:nvPr/>
        </p:nvSpPr>
        <p:spPr>
          <a:xfrm>
            <a:off x="4554925" y="4117100"/>
            <a:ext cx="3174600" cy="4611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000"/>
              <a:buFont typeface="Arial"/>
              <a:buNone/>
            </a:pPr>
            <a:r>
              <a:rPr b="1" i="0" lang="en" sz="1000" u="none" cap="none" strike="noStrike">
                <a:solidFill>
                  <a:srgbClr val="F0F5F9"/>
                </a:solidFill>
                <a:latin typeface="Chakra Petch"/>
                <a:ea typeface="Chakra Petch"/>
                <a:cs typeface="Chakra Petch"/>
                <a:sym typeface="Chakra Petch"/>
              </a:rPr>
              <a:t>Helio-KNOW platform: Model comparison</a:t>
            </a:r>
            <a:endParaRPr b="1" i="0" sz="1000" u="none" cap="none" strike="noStrike">
              <a:solidFill>
                <a:srgbClr val="F0F5F9"/>
              </a:solidFill>
              <a:latin typeface="Chakra Petch"/>
              <a:ea typeface="Chakra Petch"/>
              <a:cs typeface="Chakra Petch"/>
              <a:sym typeface="Chakra Petch"/>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7"/>
          <p:cNvSpPr txBox="1"/>
          <p:nvPr/>
        </p:nvSpPr>
        <p:spPr>
          <a:xfrm>
            <a:off x="311700" y="282650"/>
            <a:ext cx="8520600" cy="373500"/>
          </a:xfrm>
          <a:prstGeom prst="rect">
            <a:avLst/>
          </a:prstGeom>
          <a:noFill/>
          <a:ln>
            <a:noFill/>
          </a:ln>
        </p:spPr>
        <p:txBody>
          <a:bodyPr anchorCtr="0" anchor="ctr" bIns="91425" lIns="91425" spcFirstLastPara="1" rIns="91425" wrap="square" tIns="91425">
            <a:normAutofit lnSpcReduction="20000"/>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94E4F8"/>
                </a:solidFill>
                <a:latin typeface="Chakra Petch SemiBold"/>
                <a:ea typeface="Chakra Petch SemiBold"/>
                <a:cs typeface="Chakra Petch SemiBold"/>
                <a:sym typeface="Chakra Petch SemiBold"/>
              </a:rPr>
              <a:t>Helio-KNOW |</a:t>
            </a:r>
            <a:r>
              <a:rPr b="0" i="0" lang="en" sz="1400" u="none" cap="none" strike="noStrike">
                <a:solidFill>
                  <a:srgbClr val="94E4F8"/>
                </a:solidFill>
                <a:latin typeface="Chakra Petch"/>
                <a:ea typeface="Chakra Petch"/>
                <a:cs typeface="Chakra Petch"/>
                <a:sym typeface="Chakra Petch"/>
              </a:rPr>
              <a:t> </a:t>
            </a:r>
            <a:r>
              <a:rPr b="0" i="0" lang="en" sz="1400" u="none" cap="none" strike="noStrike">
                <a:solidFill>
                  <a:srgbClr val="94E4F8"/>
                </a:solidFill>
                <a:latin typeface="Orbitron SemiBold"/>
                <a:ea typeface="Orbitron SemiBold"/>
                <a:cs typeface="Orbitron SemiBold"/>
                <a:sym typeface="Orbitron SemiBold"/>
              </a:rPr>
              <a:t>04</a:t>
            </a:r>
            <a:r>
              <a:rPr b="0" i="0" lang="en" sz="1400" u="none" cap="none" strike="noStrike">
                <a:solidFill>
                  <a:srgbClr val="94E4F8"/>
                </a:solidFill>
                <a:latin typeface="Chakra Petch"/>
                <a:ea typeface="Chakra Petch"/>
                <a:cs typeface="Chakra Petch"/>
                <a:sym typeface="Chakra Petch"/>
              </a:rPr>
              <a:t> </a:t>
            </a:r>
            <a:r>
              <a:rPr b="0" i="0" lang="en" sz="1400" u="none" cap="none" strike="noStrike">
                <a:solidFill>
                  <a:srgbClr val="F3F3F3"/>
                </a:solidFill>
                <a:latin typeface="Chakra Petch"/>
                <a:ea typeface="Chakra Petch"/>
                <a:cs typeface="Chakra Petch"/>
                <a:sym typeface="Chakra Petch"/>
              </a:rPr>
              <a:t>The Team</a:t>
            </a:r>
            <a:endParaRPr b="0" i="0" sz="1400" u="none" cap="none" strike="noStrike">
              <a:solidFill>
                <a:srgbClr val="F3F3F3"/>
              </a:solidFill>
              <a:latin typeface="Chakra Petch"/>
              <a:ea typeface="Chakra Petch"/>
              <a:cs typeface="Chakra Petch"/>
              <a:sym typeface="Chakra Petch"/>
            </a:endParaRPr>
          </a:p>
        </p:txBody>
      </p:sp>
      <p:sp>
        <p:nvSpPr>
          <p:cNvPr id="117" name="Google Shape;117;p7"/>
          <p:cNvSpPr/>
          <p:nvPr/>
        </p:nvSpPr>
        <p:spPr>
          <a:xfrm>
            <a:off x="310938" y="668426"/>
            <a:ext cx="8522125" cy="115150"/>
          </a:xfrm>
          <a:custGeom>
            <a:rect b="b" l="l" r="r" t="t"/>
            <a:pathLst>
              <a:path extrusionOk="0" h="4606" w="340885">
                <a:moveTo>
                  <a:pt x="0" y="4606"/>
                </a:moveTo>
                <a:lnTo>
                  <a:pt x="0" y="3483"/>
                </a:lnTo>
                <a:lnTo>
                  <a:pt x="3218" y="339"/>
                </a:lnTo>
                <a:lnTo>
                  <a:pt x="340885" y="0"/>
                </a:lnTo>
              </a:path>
            </a:pathLst>
          </a:custGeom>
          <a:noFill/>
          <a:ln cap="flat" cmpd="sng" w="19050">
            <a:solidFill>
              <a:srgbClr val="00A5CA"/>
            </a:solidFill>
            <a:prstDash val="solid"/>
            <a:round/>
            <a:headEnd len="sm" w="sm" type="none"/>
            <a:tailEnd len="sm" w="sm" type="none"/>
          </a:ln>
          <a:effectLst>
            <a:outerShdw blurRad="42863" rotWithShape="0" algn="bl" dist="9525">
              <a:srgbClr val="00A5CA">
                <a:alpha val="51764"/>
              </a:srgbClr>
            </a:outerShdw>
          </a:effectLst>
        </p:spPr>
      </p:sp>
      <p:pic>
        <p:nvPicPr>
          <p:cNvPr id="118" name="Google Shape;118;p7"/>
          <p:cNvPicPr preferRelativeResize="0"/>
          <p:nvPr/>
        </p:nvPicPr>
        <p:blipFill rotWithShape="1">
          <a:blip r:embed="rId3">
            <a:alphaModFix/>
          </a:blip>
          <a:srcRect b="81510" l="0" r="0" t="0"/>
          <a:stretch/>
        </p:blipFill>
        <p:spPr>
          <a:xfrm>
            <a:off x="0" y="4477450"/>
            <a:ext cx="9144003" cy="666051"/>
          </a:xfrm>
          <a:prstGeom prst="rect">
            <a:avLst/>
          </a:prstGeom>
          <a:noFill/>
          <a:ln>
            <a:noFill/>
          </a:ln>
        </p:spPr>
      </p:pic>
      <p:sp>
        <p:nvSpPr>
          <p:cNvPr id="119" name="Google Shape;119;p7"/>
          <p:cNvSpPr txBox="1"/>
          <p:nvPr/>
        </p:nvSpPr>
        <p:spPr>
          <a:xfrm>
            <a:off x="311700" y="1199050"/>
            <a:ext cx="4285500" cy="3071700"/>
          </a:xfrm>
          <a:prstGeom prst="rect">
            <a:avLst/>
          </a:prstGeom>
          <a:noFill/>
          <a:ln>
            <a:noFill/>
          </a:ln>
        </p:spPr>
        <p:txBody>
          <a:bodyPr anchorCtr="0" anchor="ctr"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F0F5F9"/>
                </a:solidFill>
                <a:latin typeface="Chakra Petch"/>
                <a:ea typeface="Chakra Petch"/>
                <a:cs typeface="Chakra Petch"/>
                <a:sym typeface="Chakra Petch"/>
              </a:rPr>
              <a:t>Harini Muralidharan</a:t>
            </a:r>
            <a:endParaRPr b="1" i="0" sz="1200" u="none" cap="none" strike="noStrike">
              <a:solidFill>
                <a:srgbClr val="F0F5F9"/>
              </a:solidFill>
              <a:latin typeface="Chakra Petch"/>
              <a:ea typeface="Chakra Petch"/>
              <a:cs typeface="Chakra Petch"/>
              <a:sym typeface="Chakra Petch"/>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CCCCCC"/>
                </a:solidFill>
                <a:latin typeface="Chakra Petch"/>
                <a:ea typeface="Chakra Petch"/>
                <a:cs typeface="Chakra Petch"/>
                <a:sym typeface="Chakra Petch"/>
              </a:rPr>
              <a:t>UX Design (or HCI?) - Project Manager (shared)</a:t>
            </a:r>
            <a:endParaRPr b="0" i="0" sz="1200" u="none" cap="none" strike="noStrike">
              <a:solidFill>
                <a:srgbClr val="CCCCCC"/>
              </a:solidFill>
              <a:latin typeface="Chakra Petch"/>
              <a:ea typeface="Chakra Petch"/>
              <a:cs typeface="Chakra Petch"/>
              <a:sym typeface="Chakra Petch"/>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CCCCCC"/>
              </a:solidFill>
              <a:latin typeface="Chakra Petch"/>
              <a:ea typeface="Chakra Petch"/>
              <a:cs typeface="Chakra Petch"/>
              <a:sym typeface="Chakra Petch"/>
            </a:endParaRPr>
          </a:p>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F0F5F9"/>
                </a:solidFill>
                <a:latin typeface="Chakra Petch"/>
                <a:ea typeface="Chakra Petch"/>
                <a:cs typeface="Chakra Petch"/>
                <a:sym typeface="Chakra Petch"/>
              </a:rPr>
              <a:t>Grazia Maszak-Prato Peraza</a:t>
            </a:r>
            <a:endParaRPr b="1" i="0" sz="1200" u="none" cap="none" strike="noStrike">
              <a:solidFill>
                <a:srgbClr val="F0F5F9"/>
              </a:solidFill>
              <a:latin typeface="Chakra Petch"/>
              <a:ea typeface="Chakra Petch"/>
              <a:cs typeface="Chakra Petch"/>
              <a:sym typeface="Chakra Petch"/>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CCCCCC"/>
                </a:solidFill>
                <a:latin typeface="Chakra Petch"/>
                <a:ea typeface="Chakra Petch"/>
                <a:cs typeface="Chakra Petch"/>
                <a:sym typeface="Chakra Petch"/>
              </a:rPr>
              <a:t>UX Design  - Project Manager (shared)</a:t>
            </a:r>
            <a:endParaRPr b="0" i="0" sz="1200" u="none" cap="none" strike="noStrike">
              <a:solidFill>
                <a:srgbClr val="CCCCCC"/>
              </a:solidFill>
              <a:latin typeface="Chakra Petch"/>
              <a:ea typeface="Chakra Petch"/>
              <a:cs typeface="Chakra Petch"/>
              <a:sym typeface="Chakra Petch"/>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CCCCCC"/>
              </a:solidFill>
              <a:latin typeface="Chakra Petch"/>
              <a:ea typeface="Chakra Petch"/>
              <a:cs typeface="Chakra Petch"/>
              <a:sym typeface="Chakra Petch"/>
            </a:endParaRPr>
          </a:p>
          <a:p>
            <a:pPr indent="0" lvl="0" marL="0" marR="0" rtl="0" algn="l">
              <a:lnSpc>
                <a:spcPct val="100000"/>
              </a:lnSpc>
              <a:spcBef>
                <a:spcPts val="0"/>
              </a:spcBef>
              <a:spcAft>
                <a:spcPts val="0"/>
              </a:spcAft>
              <a:buClr>
                <a:schemeClr val="dk1"/>
              </a:buClr>
              <a:buSzPts val="1100"/>
              <a:buFont typeface="Arial"/>
              <a:buNone/>
            </a:pPr>
            <a:r>
              <a:rPr b="1" i="0" lang="en" sz="1200" u="none" cap="none" strike="noStrike">
                <a:solidFill>
                  <a:srgbClr val="F0F5F9"/>
                </a:solidFill>
                <a:latin typeface="Chakra Petch"/>
                <a:ea typeface="Chakra Petch"/>
                <a:cs typeface="Chakra Petch"/>
                <a:sym typeface="Chakra Petch"/>
              </a:rPr>
              <a:t>Eric</a:t>
            </a:r>
            <a:endParaRPr b="1" i="0" sz="1200" u="none" cap="none" strike="noStrike">
              <a:solidFill>
                <a:srgbClr val="F0F5F9"/>
              </a:solidFill>
              <a:latin typeface="Chakra Petch"/>
              <a:ea typeface="Chakra Petch"/>
              <a:cs typeface="Chakra Petch"/>
              <a:sym typeface="Chakra Petch"/>
            </a:endParaRPr>
          </a:p>
          <a:p>
            <a:pPr indent="0" lvl="0" marL="0" marR="0" rtl="0" algn="l">
              <a:lnSpc>
                <a:spcPct val="100000"/>
              </a:lnSpc>
              <a:spcBef>
                <a:spcPts val="0"/>
              </a:spcBef>
              <a:spcAft>
                <a:spcPts val="0"/>
              </a:spcAft>
              <a:buClr>
                <a:schemeClr val="dk1"/>
              </a:buClr>
              <a:buSzPts val="1100"/>
              <a:buFont typeface="Arial"/>
              <a:buNone/>
            </a:pPr>
            <a:r>
              <a:rPr b="0" i="0" lang="en" sz="1200" u="none" cap="none" strike="noStrike">
                <a:solidFill>
                  <a:srgbClr val="CCCCCC"/>
                </a:solidFill>
                <a:latin typeface="Chakra Petch"/>
                <a:ea typeface="Chakra Petch"/>
                <a:cs typeface="Chakra Petch"/>
                <a:sym typeface="Chakra Petch"/>
              </a:rPr>
              <a:t>Data Science</a:t>
            </a:r>
            <a:endParaRPr b="0" i="0" sz="1200" u="none" cap="none" strike="noStrike">
              <a:solidFill>
                <a:srgbClr val="CCCCCC"/>
              </a:solidFill>
              <a:latin typeface="Chakra Petch"/>
              <a:ea typeface="Chakra Petch"/>
              <a:cs typeface="Chakra Petch"/>
              <a:sym typeface="Chakra Petch"/>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rgbClr val="CCCCCC"/>
              </a:solidFill>
              <a:latin typeface="Chakra Petch"/>
              <a:ea typeface="Chakra Petch"/>
              <a:cs typeface="Chakra Petch"/>
              <a:sym typeface="Chakra Petch"/>
            </a:endParaRPr>
          </a:p>
          <a:p>
            <a:pPr indent="0" lvl="0" marL="0" marR="0" rtl="0" algn="l">
              <a:lnSpc>
                <a:spcPct val="100000"/>
              </a:lnSpc>
              <a:spcBef>
                <a:spcPts val="0"/>
              </a:spcBef>
              <a:spcAft>
                <a:spcPts val="0"/>
              </a:spcAft>
              <a:buClr>
                <a:schemeClr val="dk1"/>
              </a:buClr>
              <a:buSzPts val="1100"/>
              <a:buFont typeface="Arial"/>
              <a:buNone/>
            </a:pPr>
            <a:r>
              <a:rPr b="0" i="0" lang="en" sz="1200" u="none" cap="none" strike="noStrike">
                <a:solidFill>
                  <a:srgbClr val="CCCCCC"/>
                </a:solidFill>
                <a:latin typeface="Chakra Petch"/>
                <a:ea typeface="Chakra Petch"/>
                <a:cs typeface="Chakra Petch"/>
                <a:sym typeface="Chakra Petch"/>
              </a:rPr>
              <a:t>Support</a:t>
            </a:r>
            <a:endParaRPr b="0" i="0" sz="1200" u="none" cap="none" strike="noStrike">
              <a:solidFill>
                <a:srgbClr val="CCCCCC"/>
              </a:solidFill>
              <a:latin typeface="Chakra Petch"/>
              <a:ea typeface="Chakra Petch"/>
              <a:cs typeface="Chakra Petch"/>
              <a:sym typeface="Chakra Petch"/>
            </a:endParaRPr>
          </a:p>
          <a:p>
            <a:pPr indent="0" lvl="0" marL="0" marR="0" rtl="0" algn="l">
              <a:lnSpc>
                <a:spcPct val="100000"/>
              </a:lnSpc>
              <a:spcBef>
                <a:spcPts val="0"/>
              </a:spcBef>
              <a:spcAft>
                <a:spcPts val="0"/>
              </a:spcAft>
              <a:buClr>
                <a:schemeClr val="dk1"/>
              </a:buClr>
              <a:buSzPts val="1100"/>
              <a:buFont typeface="Arial"/>
              <a:buNone/>
            </a:pPr>
            <a:r>
              <a:rPr b="1" i="0" lang="en" sz="1200" u="none" cap="none" strike="noStrike">
                <a:solidFill>
                  <a:srgbClr val="F0F5F9"/>
                </a:solidFill>
                <a:latin typeface="Chakra Petch"/>
                <a:ea typeface="Chakra Petch"/>
                <a:cs typeface="Chakra Petch"/>
                <a:sym typeface="Chakra Petch"/>
              </a:rPr>
              <a:t>Sagar Yadav</a:t>
            </a:r>
            <a:endParaRPr b="0" i="0" sz="1200" u="none" cap="none" strike="noStrike">
              <a:solidFill>
                <a:srgbClr val="CCCCCC"/>
              </a:solidFill>
              <a:latin typeface="Chakra Petch"/>
              <a:ea typeface="Chakra Petch"/>
              <a:cs typeface="Chakra Petch"/>
              <a:sym typeface="Chakra Petch"/>
            </a:endParaRPr>
          </a:p>
          <a:p>
            <a:pPr indent="0" lvl="0" marL="0" marR="0" rtl="0" algn="l">
              <a:lnSpc>
                <a:spcPct val="100000"/>
              </a:lnSpc>
              <a:spcBef>
                <a:spcPts val="0"/>
              </a:spcBef>
              <a:spcAft>
                <a:spcPts val="0"/>
              </a:spcAft>
              <a:buClr>
                <a:schemeClr val="dk1"/>
              </a:buClr>
              <a:buSzPts val="1100"/>
              <a:buFont typeface="Arial"/>
              <a:buNone/>
            </a:pPr>
            <a:r>
              <a:rPr b="0" i="0" lang="en" sz="1200" u="none" cap="none" strike="noStrike">
                <a:solidFill>
                  <a:srgbClr val="CCCCCC"/>
                </a:solidFill>
                <a:latin typeface="Chakra Petch"/>
                <a:ea typeface="Chakra Petch"/>
                <a:cs typeface="Chakra Petch"/>
                <a:sym typeface="Chakra Petch"/>
              </a:rPr>
              <a:t>Data Science</a:t>
            </a:r>
            <a:endParaRPr b="0" i="0" sz="1200" u="none" cap="none" strike="noStrike">
              <a:solidFill>
                <a:srgbClr val="CCCCCC"/>
              </a:solidFill>
              <a:latin typeface="Chakra Petch"/>
              <a:ea typeface="Chakra Petch"/>
              <a:cs typeface="Chakra Petch"/>
              <a:sym typeface="Chakra Petch"/>
            </a:endParaRPr>
          </a:p>
        </p:txBody>
      </p:sp>
      <p:pic>
        <p:nvPicPr>
          <p:cNvPr id="120" name="Google Shape;120;p7"/>
          <p:cNvPicPr preferRelativeResize="0"/>
          <p:nvPr/>
        </p:nvPicPr>
        <p:blipFill rotWithShape="1">
          <a:blip r:embed="rId4">
            <a:alphaModFix/>
          </a:blip>
          <a:srcRect b="9115" l="9124" r="9115" t="9124"/>
          <a:stretch/>
        </p:blipFill>
        <p:spPr>
          <a:xfrm>
            <a:off x="8427875" y="4477450"/>
            <a:ext cx="593199" cy="5931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