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DM Sans Medium"/>
      <p:regular r:id="rId24"/>
      <p:bold r:id="rId25"/>
      <p:italic r:id="rId26"/>
      <p:boldItalic r:id="rId27"/>
    </p:embeddedFont>
    <p:embeddedFont>
      <p:font typeface="Newsreader"/>
      <p:regular r:id="rId28"/>
      <p:bold r:id="rId29"/>
      <p:italic r:id="rId30"/>
      <p:boldItalic r:id="rId31"/>
    </p:embeddedFont>
    <p:embeddedFont>
      <p:font typeface="DM Sans Light"/>
      <p:regular r:id="rId32"/>
      <p:bold r:id="rId33"/>
      <p:italic r:id="rId34"/>
      <p:boldItalic r:id="rId35"/>
    </p:embeddedFont>
    <p:embeddedFont>
      <p:font typeface="DM Sans SemiBold"/>
      <p:regular r:id="rId36"/>
      <p:bold r:id="rId37"/>
      <p:italic r:id="rId38"/>
      <p:boldItalic r:id="rId39"/>
    </p:embeddedFont>
    <p:embeddedFont>
      <p:font typeface="DM Sans"/>
      <p:regular r:id="rId40"/>
      <p:bold r:id="rId41"/>
      <p:italic r:id="rId42"/>
      <p:boldItalic r:id="rId43"/>
    </p:embeddedFont>
    <p:embeddedFont>
      <p:font typeface="Newsreader SemiBold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DMSans-regular.fntdata"/><Relationship Id="rId42" Type="http://schemas.openxmlformats.org/officeDocument/2006/relationships/font" Target="fonts/DMSans-italic.fntdata"/><Relationship Id="rId41" Type="http://schemas.openxmlformats.org/officeDocument/2006/relationships/font" Target="fonts/DMSans-bold.fntdata"/><Relationship Id="rId44" Type="http://schemas.openxmlformats.org/officeDocument/2006/relationships/font" Target="fonts/NewsreaderSemiBold-regular.fntdata"/><Relationship Id="rId43" Type="http://schemas.openxmlformats.org/officeDocument/2006/relationships/font" Target="fonts/DMSans-boldItalic.fntdata"/><Relationship Id="rId46" Type="http://schemas.openxmlformats.org/officeDocument/2006/relationships/font" Target="fonts/NewsreaderSemiBold-italic.fntdata"/><Relationship Id="rId45" Type="http://schemas.openxmlformats.org/officeDocument/2006/relationships/font" Target="fonts/Newsreader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7" Type="http://schemas.openxmlformats.org/officeDocument/2006/relationships/font" Target="fonts/NewsreaderSemi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ewsreader-boldItalic.fntdata"/><Relationship Id="rId30" Type="http://schemas.openxmlformats.org/officeDocument/2006/relationships/font" Target="fonts/Newsreader-italic.fntdata"/><Relationship Id="rId33" Type="http://schemas.openxmlformats.org/officeDocument/2006/relationships/font" Target="fonts/DMSansLight-bold.fntdata"/><Relationship Id="rId32" Type="http://schemas.openxmlformats.org/officeDocument/2006/relationships/font" Target="fonts/DMSansLight-regular.fntdata"/><Relationship Id="rId35" Type="http://schemas.openxmlformats.org/officeDocument/2006/relationships/font" Target="fonts/DMSansLight-boldItalic.fntdata"/><Relationship Id="rId34" Type="http://schemas.openxmlformats.org/officeDocument/2006/relationships/font" Target="fonts/DMSansLight-italic.fntdata"/><Relationship Id="rId37" Type="http://schemas.openxmlformats.org/officeDocument/2006/relationships/font" Target="fonts/DMSansSemiBold-bold.fntdata"/><Relationship Id="rId36" Type="http://schemas.openxmlformats.org/officeDocument/2006/relationships/font" Target="fonts/DMSansSemiBold-regular.fntdata"/><Relationship Id="rId39" Type="http://schemas.openxmlformats.org/officeDocument/2006/relationships/font" Target="fonts/DMSansSemiBold-boldItalic.fntdata"/><Relationship Id="rId38" Type="http://schemas.openxmlformats.org/officeDocument/2006/relationships/font" Target="fonts/DMSansSemiBold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DMSansMedium-regular.fntdata"/><Relationship Id="rId23" Type="http://schemas.openxmlformats.org/officeDocument/2006/relationships/slide" Target="slides/slide18.xml"/><Relationship Id="rId26" Type="http://schemas.openxmlformats.org/officeDocument/2006/relationships/font" Target="fonts/DMSansMedium-italic.fntdata"/><Relationship Id="rId25" Type="http://schemas.openxmlformats.org/officeDocument/2006/relationships/font" Target="fonts/DMSansMedium-bold.fntdata"/><Relationship Id="rId28" Type="http://schemas.openxmlformats.org/officeDocument/2006/relationships/font" Target="fonts/Newsreader-regular.fntdata"/><Relationship Id="rId27" Type="http://schemas.openxmlformats.org/officeDocument/2006/relationships/font" Target="fonts/DMSansMedium-boldItalic.fntdata"/><Relationship Id="rId29" Type="http://schemas.openxmlformats.org/officeDocument/2006/relationships/font" Target="fonts/Newsreader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626486ce6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626486ce6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626486ce6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626486c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626486ce6f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626486ce6f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626486ce6f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626486ce6f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626486ce6f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626486ce6f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626486ce6f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626486ce6f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626486ce6f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626486ce6f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626486ce6f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3626486ce6f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626486ce6f_0_1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626486ce6f_0_1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626acc094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626acc094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626486ce6f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626486ce6f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626acc0944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626acc0944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626acc094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626acc094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626acc0944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626acc0944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626acc0944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3626acc0944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626486ce6f_0_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626486ce6f_0_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626486ce6f_0_7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626486ce6f_0_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626486ce6f_0_7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3626486ce6f_0_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only">
  <p:cSld name="BLANK_1_1_1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BLANK_1_1_1_1_3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2" type="subTitle"/>
          </p:nvPr>
        </p:nvSpPr>
        <p:spPr>
          <a:xfrm>
            <a:off x="362125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3" type="subTitle"/>
          </p:nvPr>
        </p:nvSpPr>
        <p:spPr>
          <a:xfrm>
            <a:off x="3154650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4" type="subTitle"/>
          </p:nvPr>
        </p:nvSpPr>
        <p:spPr>
          <a:xfrm>
            <a:off x="6216650" y="18534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5" type="subTitle"/>
          </p:nvPr>
        </p:nvSpPr>
        <p:spPr>
          <a:xfrm>
            <a:off x="362125" y="2206700"/>
            <a:ext cx="2575800" cy="12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eyebrow ">
  <p:cSld name="BLANK_1_1_1_1_2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4" name="Google Shape;24;p4"/>
          <p:cNvSpPr txBox="1"/>
          <p:nvPr>
            <p:ph idx="1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2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>
  <p:cSld name="BLANK_1_1_1_1_1_1_1_1_1_1_1"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3619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61975" y="962100"/>
            <a:ext cx="4163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5"/>
          <p:cNvSpPr txBox="1"/>
          <p:nvPr>
            <p:ph idx="2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3" type="subTitle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4" type="subTitle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5" type="subTitle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6" type="subTitle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7" type="subTitle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Light">
  <p:cSld name="BLANK_1_1_1_1_1_1_1_1_1_1_1_1_1_1_2">
    <p:bg>
      <p:bgPr>
        <a:solidFill>
          <a:schemeClr val="accent6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u="sng"/>
          </a:p>
        </p:txBody>
      </p:sp>
      <p:sp>
        <p:nvSpPr>
          <p:cNvPr id="38" name="Google Shape;38;p6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40" name="Google Shape;40;p6"/>
          <p:cNvSpPr txBox="1"/>
          <p:nvPr>
            <p:ph idx="3" type="subTitle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5" type="subTitle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6" type="body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7" type="subTitle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46" name="Google Shape;46;p6"/>
          <p:cNvSpPr txBox="1"/>
          <p:nvPr>
            <p:ph idx="8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Light - Alt 1">
  <p:cSld name="BLANK_1_1_1_1_1_1_1_1_1_1_1_1_1_1_2_2">
    <p:bg>
      <p:bgPr>
        <a:solidFill>
          <a:schemeClr val="accent6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4845475" y="998689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50" name="Google Shape;50;p7"/>
          <p:cNvSpPr txBox="1"/>
          <p:nvPr>
            <p:ph idx="3" type="subTitle"/>
          </p:nvPr>
        </p:nvSpPr>
        <p:spPr>
          <a:xfrm>
            <a:off x="4845475" y="666041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4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5" type="body"/>
          </p:nvPr>
        </p:nvSpPr>
        <p:spPr>
          <a:xfrm>
            <a:off x="4845475" y="3927439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6" type="subTitle"/>
          </p:nvPr>
        </p:nvSpPr>
        <p:spPr>
          <a:xfrm>
            <a:off x="4845475" y="3594791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55" name="Google Shape;55;p7"/>
          <p:cNvSpPr txBox="1"/>
          <p:nvPr>
            <p:ph idx="7" type="body"/>
          </p:nvPr>
        </p:nvSpPr>
        <p:spPr>
          <a:xfrm>
            <a:off x="4845475" y="2431037"/>
            <a:ext cx="33825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6" name="Google Shape;56;p7"/>
          <p:cNvSpPr txBox="1"/>
          <p:nvPr>
            <p:ph idx="8" type="subTitle"/>
          </p:nvPr>
        </p:nvSpPr>
        <p:spPr>
          <a:xfrm>
            <a:off x="4845475" y="2098390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idx="9" type="body"/>
          </p:nvPr>
        </p:nvSpPr>
        <p:spPr>
          <a:xfrm>
            <a:off x="356100" y="3243900"/>
            <a:ext cx="2798700" cy="1334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Horizontal - Dark">
  <p:cSld name="BLANK_1_1_1_1_1_1_1_1_1_1_1_1_1_1_2_1"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8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2" type="body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62" name="Google Shape;62;p8"/>
          <p:cNvSpPr txBox="1"/>
          <p:nvPr>
            <p:ph idx="3" type="subTitle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3" name="Google Shape;63;p8"/>
          <p:cNvSpPr txBox="1"/>
          <p:nvPr>
            <p:ph idx="4" type="body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5" type="subTitle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6" type="body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66" name="Google Shape;66;p8"/>
          <p:cNvSpPr txBox="1"/>
          <p:nvPr>
            <p:ph idx="7" type="subTitle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" name="Google Shape;68;p8"/>
          <p:cNvSpPr txBox="1"/>
          <p:nvPr>
            <p:ph idx="8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four big ideas">
  <p:cSld name="BLANK_1_1_1_1_1_1_1_1_1_1_1_1_1_1_1"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>
            <p:ph idx="1" type="body"/>
          </p:nvPr>
        </p:nvSpPr>
        <p:spPr>
          <a:xfrm>
            <a:off x="2610420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71" name="Google Shape;71;p9"/>
          <p:cNvSpPr txBox="1"/>
          <p:nvPr>
            <p:ph idx="2" type="subTitle"/>
          </p:nvPr>
        </p:nvSpPr>
        <p:spPr>
          <a:xfrm>
            <a:off x="2610418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9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" name="Google Shape;74;p9"/>
          <p:cNvSpPr txBox="1"/>
          <p:nvPr>
            <p:ph idx="4" type="body"/>
          </p:nvPr>
        </p:nvSpPr>
        <p:spPr>
          <a:xfrm>
            <a:off x="4889772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5" name="Google Shape;75;p9"/>
          <p:cNvSpPr txBox="1"/>
          <p:nvPr>
            <p:ph idx="5" type="subTitle"/>
          </p:nvPr>
        </p:nvSpPr>
        <p:spPr>
          <a:xfrm>
            <a:off x="4889774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76" name="Google Shape;76;p9"/>
          <p:cNvSpPr txBox="1"/>
          <p:nvPr>
            <p:ph idx="6" type="body"/>
          </p:nvPr>
        </p:nvSpPr>
        <p:spPr>
          <a:xfrm>
            <a:off x="7130875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77" name="Google Shape;77;p9"/>
          <p:cNvSpPr txBox="1"/>
          <p:nvPr>
            <p:ph idx="7" type="subTitle"/>
          </p:nvPr>
        </p:nvSpPr>
        <p:spPr>
          <a:xfrm>
            <a:off x="7130874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78" name="Google Shape;78;p9"/>
          <p:cNvSpPr txBox="1"/>
          <p:nvPr>
            <p:ph idx="8" type="body"/>
          </p:nvPr>
        </p:nvSpPr>
        <p:spPr>
          <a:xfrm>
            <a:off x="360525" y="2943375"/>
            <a:ext cx="1645800" cy="16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9" name="Google Shape;79;p9"/>
          <p:cNvSpPr txBox="1"/>
          <p:nvPr>
            <p:ph idx="9" type="subTitle"/>
          </p:nvPr>
        </p:nvSpPr>
        <p:spPr>
          <a:xfrm>
            <a:off x="360533" y="2169054"/>
            <a:ext cx="16458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0" name="Google Shape;80;p9"/>
          <p:cNvSpPr txBox="1"/>
          <p:nvPr>
            <p:ph idx="1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1" name="Google Shape;81;p9"/>
          <p:cNvSpPr txBox="1"/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big ideas">
  <p:cSld name="BLANK_1_1_1_1_1_1_1_1_1_1_1_1_1_1_1_3">
    <p:bg>
      <p:bgPr>
        <a:solidFill>
          <a:schemeClr val="accent2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0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 txBox="1"/>
          <p:nvPr>
            <p:ph idx="2" type="body"/>
          </p:nvPr>
        </p:nvSpPr>
        <p:spPr>
          <a:xfrm>
            <a:off x="3619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6" name="Google Shape;86;p10"/>
          <p:cNvSpPr txBox="1"/>
          <p:nvPr>
            <p:ph idx="3" type="subTitle"/>
          </p:nvPr>
        </p:nvSpPr>
        <p:spPr>
          <a:xfrm>
            <a:off x="3619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7" name="Google Shape;87;p10"/>
          <p:cNvSpPr txBox="1"/>
          <p:nvPr>
            <p:ph idx="4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88" name="Google Shape;88;p10"/>
          <p:cNvSpPr txBox="1"/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89" name="Google Shape;89;p10"/>
          <p:cNvSpPr txBox="1"/>
          <p:nvPr>
            <p:ph idx="5" type="subTitle"/>
          </p:nvPr>
        </p:nvSpPr>
        <p:spPr>
          <a:xfrm>
            <a:off x="731927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0" name="Google Shape;90;p10"/>
          <p:cNvSpPr txBox="1"/>
          <p:nvPr>
            <p:ph idx="6" type="body"/>
          </p:nvPr>
        </p:nvSpPr>
        <p:spPr>
          <a:xfrm>
            <a:off x="210130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1" name="Google Shape;91;p10"/>
          <p:cNvSpPr txBox="1"/>
          <p:nvPr>
            <p:ph idx="7" type="body"/>
          </p:nvPr>
        </p:nvSpPr>
        <p:spPr>
          <a:xfrm>
            <a:off x="384062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8" type="body"/>
          </p:nvPr>
        </p:nvSpPr>
        <p:spPr>
          <a:xfrm>
            <a:off x="5579950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3" name="Google Shape;93;p10"/>
          <p:cNvSpPr txBox="1"/>
          <p:nvPr>
            <p:ph idx="9" type="subTitle"/>
          </p:nvPr>
        </p:nvSpPr>
        <p:spPr>
          <a:xfrm>
            <a:off x="210130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13" type="subTitle"/>
          </p:nvPr>
        </p:nvSpPr>
        <p:spPr>
          <a:xfrm>
            <a:off x="3840625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5" name="Google Shape;95;p10"/>
          <p:cNvSpPr txBox="1"/>
          <p:nvPr>
            <p:ph idx="14" type="subTitle"/>
          </p:nvPr>
        </p:nvSpPr>
        <p:spPr>
          <a:xfrm>
            <a:off x="5579950" y="2556804"/>
            <a:ext cx="1457400" cy="45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96" name="Google Shape;96;p10"/>
          <p:cNvSpPr txBox="1"/>
          <p:nvPr>
            <p:ph idx="15" type="body"/>
          </p:nvPr>
        </p:nvSpPr>
        <p:spPr>
          <a:xfrm>
            <a:off x="7319275" y="3231275"/>
            <a:ext cx="1457400" cy="107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1">
  <p:cSld name="BLANK_1_1_1_1_1_1_1_1_1_1_1_1_1_1_1_2"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11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0" name="Google Shape;100;p11"/>
          <p:cNvSpPr txBox="1"/>
          <p:nvPr>
            <p:ph idx="2" type="body"/>
          </p:nvPr>
        </p:nvSpPr>
        <p:spPr>
          <a:xfrm>
            <a:off x="7130875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1" name="Google Shape;101;p11"/>
          <p:cNvSpPr txBox="1"/>
          <p:nvPr>
            <p:ph idx="3" type="subTitle"/>
          </p:nvPr>
        </p:nvSpPr>
        <p:spPr>
          <a:xfrm>
            <a:off x="7130875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2" name="Google Shape;102;p11"/>
          <p:cNvSpPr txBox="1"/>
          <p:nvPr>
            <p:ph idx="4" type="subTitle"/>
          </p:nvPr>
        </p:nvSpPr>
        <p:spPr>
          <a:xfrm>
            <a:off x="7130875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3" name="Google Shape;103;p11"/>
          <p:cNvSpPr txBox="1"/>
          <p:nvPr>
            <p:ph idx="5" type="body"/>
          </p:nvPr>
        </p:nvSpPr>
        <p:spPr>
          <a:xfrm>
            <a:off x="4892138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4" name="Google Shape;104;p11"/>
          <p:cNvSpPr txBox="1"/>
          <p:nvPr>
            <p:ph idx="6" type="subTitle"/>
          </p:nvPr>
        </p:nvSpPr>
        <p:spPr>
          <a:xfrm>
            <a:off x="4892138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5" name="Google Shape;105;p11"/>
          <p:cNvSpPr txBox="1"/>
          <p:nvPr>
            <p:ph idx="7" type="subTitle"/>
          </p:nvPr>
        </p:nvSpPr>
        <p:spPr>
          <a:xfrm>
            <a:off x="4892138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6" name="Google Shape;106;p11"/>
          <p:cNvSpPr txBox="1"/>
          <p:nvPr>
            <p:ph idx="8" type="body"/>
          </p:nvPr>
        </p:nvSpPr>
        <p:spPr>
          <a:xfrm>
            <a:off x="2607050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9" type="subTitle"/>
          </p:nvPr>
        </p:nvSpPr>
        <p:spPr>
          <a:xfrm>
            <a:off x="2607050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8" name="Google Shape;108;p11"/>
          <p:cNvSpPr txBox="1"/>
          <p:nvPr>
            <p:ph idx="13" type="subTitle"/>
          </p:nvPr>
        </p:nvSpPr>
        <p:spPr>
          <a:xfrm>
            <a:off x="2607050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9" name="Google Shape;109;p11"/>
          <p:cNvSpPr txBox="1"/>
          <p:nvPr>
            <p:ph idx="14" type="body"/>
          </p:nvPr>
        </p:nvSpPr>
        <p:spPr>
          <a:xfrm>
            <a:off x="361975" y="3628800"/>
            <a:ext cx="1645800" cy="6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0" name="Google Shape;110;p11"/>
          <p:cNvSpPr txBox="1"/>
          <p:nvPr>
            <p:ph idx="15" type="subTitle"/>
          </p:nvPr>
        </p:nvSpPr>
        <p:spPr>
          <a:xfrm>
            <a:off x="361975" y="2586820"/>
            <a:ext cx="1645800" cy="152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1" name="Google Shape;111;p11"/>
          <p:cNvSpPr txBox="1"/>
          <p:nvPr>
            <p:ph idx="16" type="subTitle"/>
          </p:nvPr>
        </p:nvSpPr>
        <p:spPr>
          <a:xfrm>
            <a:off x="361975" y="2791120"/>
            <a:ext cx="16458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2" name="Google Shape;112;p11"/>
          <p:cNvSpPr txBox="1"/>
          <p:nvPr>
            <p:ph idx="17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3" name="Google Shape;113;p11"/>
          <p:cNvSpPr txBox="1"/>
          <p:nvPr>
            <p:ph type="title"/>
          </p:nvPr>
        </p:nvSpPr>
        <p:spPr>
          <a:xfrm>
            <a:off x="1406600" y="988557"/>
            <a:ext cx="6330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_7_1_1_1_1_1_1_1_1_1_1_1_1_1_1_1_1"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"/>
          <p:cNvSpPr/>
          <p:nvPr>
            <p:ph idx="2" type="pic"/>
          </p:nvPr>
        </p:nvSpPr>
        <p:spPr>
          <a:xfrm>
            <a:off x="4587725" y="-8750"/>
            <a:ext cx="4572000" cy="51522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12"/>
          <p:cNvSpPr txBox="1"/>
          <p:nvPr>
            <p:ph type="title"/>
          </p:nvPr>
        </p:nvSpPr>
        <p:spPr>
          <a:xfrm>
            <a:off x="361975" y="923525"/>
            <a:ext cx="38601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361975" y="255533"/>
            <a:ext cx="3860100" cy="3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8" name="Google Shape;118;p12"/>
          <p:cNvSpPr txBox="1"/>
          <p:nvPr>
            <p:ph idx="3" type="body"/>
          </p:nvPr>
        </p:nvSpPr>
        <p:spPr>
          <a:xfrm>
            <a:off x="547575" y="3337797"/>
            <a:ext cx="3492600" cy="13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and Four steps">
  <p:cSld name="CUSTOM_7_1_1_1_1_1_1_1_1_1_1_1_1_1_1_1_1_1_2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13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2" name="Google Shape;122;p13"/>
          <p:cNvSpPr/>
          <p:nvPr/>
        </p:nvSpPr>
        <p:spPr>
          <a:xfrm>
            <a:off x="50" y="2785800"/>
            <a:ext cx="2294400" cy="235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2286125" y="2068875"/>
            <a:ext cx="2294400" cy="30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4565475" y="1495326"/>
            <a:ext cx="2294400" cy="364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6849550" y="732775"/>
            <a:ext cx="2294400" cy="441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375350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01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26651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02</a:t>
            </a:r>
            <a:endParaRPr sz="300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4937688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03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72305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04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30" name="Google Shape;130;p13"/>
          <p:cNvSpPr txBox="1"/>
          <p:nvPr>
            <p:ph type="title"/>
          </p:nvPr>
        </p:nvSpPr>
        <p:spPr>
          <a:xfrm>
            <a:off x="361975" y="988782"/>
            <a:ext cx="3231600" cy="76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2" type="subTitle"/>
          </p:nvPr>
        </p:nvSpPr>
        <p:spPr>
          <a:xfrm>
            <a:off x="382691" y="3129231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3"/>
          <p:cNvSpPr txBox="1"/>
          <p:nvPr>
            <p:ph idx="3" type="subTitle"/>
          </p:nvPr>
        </p:nvSpPr>
        <p:spPr>
          <a:xfrm>
            <a:off x="377048" y="3344302"/>
            <a:ext cx="1689600" cy="96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3" name="Google Shape;133;p13"/>
          <p:cNvSpPr txBox="1"/>
          <p:nvPr>
            <p:ph idx="4" type="subTitle"/>
          </p:nvPr>
        </p:nvSpPr>
        <p:spPr>
          <a:xfrm>
            <a:off x="2671462" y="2450249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4" name="Google Shape;134;p13"/>
          <p:cNvSpPr txBox="1"/>
          <p:nvPr>
            <p:ph idx="5" type="subTitle"/>
          </p:nvPr>
        </p:nvSpPr>
        <p:spPr>
          <a:xfrm>
            <a:off x="2665825" y="2665171"/>
            <a:ext cx="1689600" cy="14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5" name="Google Shape;135;p13"/>
          <p:cNvSpPr txBox="1"/>
          <p:nvPr>
            <p:ph idx="6" type="subTitle"/>
          </p:nvPr>
        </p:nvSpPr>
        <p:spPr>
          <a:xfrm>
            <a:off x="4943337" y="1884672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3"/>
          <p:cNvSpPr txBox="1"/>
          <p:nvPr>
            <p:ph idx="7" type="subTitle"/>
          </p:nvPr>
        </p:nvSpPr>
        <p:spPr>
          <a:xfrm>
            <a:off x="4937700" y="2099593"/>
            <a:ext cx="1689600" cy="162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37" name="Google Shape;137;p13"/>
          <p:cNvSpPr txBox="1"/>
          <p:nvPr>
            <p:ph idx="8" type="subTitle"/>
          </p:nvPr>
        </p:nvSpPr>
        <p:spPr>
          <a:xfrm>
            <a:off x="7238787" y="1057472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3"/>
          <p:cNvSpPr txBox="1"/>
          <p:nvPr>
            <p:ph idx="9" type="subTitle"/>
          </p:nvPr>
        </p:nvSpPr>
        <p:spPr>
          <a:xfrm>
            <a:off x="7233150" y="1272358"/>
            <a:ext cx="1689600" cy="21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Light">
  <p:cSld name="CUSTOM_7_1_1_1_1_1_1_1_1_1_1_1_1_1_1_1_1_1_1_1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1" name="Google Shape;141;p14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4"/>
          <p:cNvSpPr txBox="1"/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  <p:sp>
        <p:nvSpPr>
          <p:cNvPr id="143" name="Google Shape;143;p14"/>
          <p:cNvSpPr/>
          <p:nvPr>
            <p:ph idx="2" type="pic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4" name="Google Shape;144;p14"/>
          <p:cNvSpPr txBox="1"/>
          <p:nvPr>
            <p:ph idx="3" type="subTitle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145" name="Google Shape;145;p14"/>
          <p:cNvSpPr txBox="1"/>
          <p:nvPr>
            <p:ph idx="4" type="subTitle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Dark">
  <p:cSld name="CUSTOM_7_1_1_1_1_1_1_1_1_1_1_1_1_1_1_1_1_1_1_1_1"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" name="Google Shape;148;p15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9" name="Google Shape;149;p15"/>
          <p:cNvSpPr txBox="1"/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0" name="Google Shape;150;p15"/>
          <p:cNvSpPr/>
          <p:nvPr>
            <p:ph idx="2" type="pic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1" name="Google Shape;151;p15"/>
          <p:cNvSpPr txBox="1"/>
          <p:nvPr>
            <p:ph idx="3" type="subTitle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4" type="subTitle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modules">
  <p:cSld name="CUSTOM"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5" name="Google Shape;155;p16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6" name="Google Shape;156;p16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7" name="Google Shape;157;p16"/>
          <p:cNvSpPr txBox="1"/>
          <p:nvPr>
            <p:ph idx="3" type="body"/>
          </p:nvPr>
        </p:nvSpPr>
        <p:spPr>
          <a:xfrm>
            <a:off x="361975" y="3256513"/>
            <a:ext cx="3860100" cy="1327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58" name="Google Shape;158;p16"/>
          <p:cNvSpPr txBox="1"/>
          <p:nvPr>
            <p:ph idx="4" type="title"/>
          </p:nvPr>
        </p:nvSpPr>
        <p:spPr>
          <a:xfrm>
            <a:off x="4800825" y="258072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159" name="Google Shape;159;p16"/>
          <p:cNvSpPr txBox="1"/>
          <p:nvPr>
            <p:ph idx="5" type="title"/>
          </p:nvPr>
        </p:nvSpPr>
        <p:spPr>
          <a:xfrm>
            <a:off x="7094925" y="258072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0" name="Google Shape;160;p16"/>
          <p:cNvSpPr txBox="1"/>
          <p:nvPr>
            <p:ph idx="6" type="title"/>
          </p:nvPr>
        </p:nvSpPr>
        <p:spPr>
          <a:xfrm>
            <a:off x="4800825" y="1698225"/>
            <a:ext cx="1762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1" name="Google Shape;161;p16"/>
          <p:cNvSpPr txBox="1"/>
          <p:nvPr>
            <p:ph idx="7" type="body"/>
          </p:nvPr>
        </p:nvSpPr>
        <p:spPr>
          <a:xfrm>
            <a:off x="4800825" y="4122308"/>
            <a:ext cx="39759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62" name="Google Shape;162;p16"/>
          <p:cNvSpPr txBox="1"/>
          <p:nvPr>
            <p:ph idx="8" type="title"/>
          </p:nvPr>
        </p:nvSpPr>
        <p:spPr>
          <a:xfrm>
            <a:off x="4800825" y="3215225"/>
            <a:ext cx="3975900" cy="79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16"/>
          <p:cNvSpPr txBox="1"/>
          <p:nvPr>
            <p:ph idx="9" type="body"/>
          </p:nvPr>
        </p:nvSpPr>
        <p:spPr>
          <a:xfrm>
            <a:off x="4800825" y="22687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4" name="Google Shape;164;p16"/>
          <p:cNvSpPr txBox="1"/>
          <p:nvPr>
            <p:ph idx="13" type="body"/>
          </p:nvPr>
        </p:nvSpPr>
        <p:spPr>
          <a:xfrm>
            <a:off x="7115650" y="22687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5" name="Google Shape;165;p16"/>
          <p:cNvSpPr txBox="1"/>
          <p:nvPr>
            <p:ph idx="14" type="body"/>
          </p:nvPr>
        </p:nvSpPr>
        <p:spPr>
          <a:xfrm>
            <a:off x="4800825" y="860100"/>
            <a:ext cx="17622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modules">
  <p:cSld name="CUSTOM_1"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8" name="Google Shape;168;p17"/>
          <p:cNvSpPr txBox="1"/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9" name="Google Shape;169;p17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0" name="Google Shape;170;p17"/>
          <p:cNvSpPr txBox="1"/>
          <p:nvPr>
            <p:ph idx="3" type="body"/>
          </p:nvPr>
        </p:nvSpPr>
        <p:spPr>
          <a:xfrm>
            <a:off x="4800825" y="3665600"/>
            <a:ext cx="39759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1" name="Google Shape;171;p17"/>
          <p:cNvSpPr txBox="1"/>
          <p:nvPr>
            <p:ph idx="4" type="subTitle"/>
          </p:nvPr>
        </p:nvSpPr>
        <p:spPr>
          <a:xfrm>
            <a:off x="4800825" y="3285232"/>
            <a:ext cx="3975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2" name="Google Shape;172;p17"/>
          <p:cNvSpPr txBox="1"/>
          <p:nvPr>
            <p:ph idx="5" type="body"/>
          </p:nvPr>
        </p:nvSpPr>
        <p:spPr>
          <a:xfrm>
            <a:off x="2611802" y="3665600"/>
            <a:ext cx="16275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73" name="Google Shape;173;p17"/>
          <p:cNvSpPr txBox="1"/>
          <p:nvPr>
            <p:ph idx="6" type="subTitle"/>
          </p:nvPr>
        </p:nvSpPr>
        <p:spPr>
          <a:xfrm>
            <a:off x="2611802" y="3285232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4" name="Google Shape;174;p17"/>
          <p:cNvSpPr txBox="1"/>
          <p:nvPr>
            <p:ph idx="7" type="body"/>
          </p:nvPr>
        </p:nvSpPr>
        <p:spPr>
          <a:xfrm>
            <a:off x="361977" y="3665600"/>
            <a:ext cx="1627500" cy="111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5" name="Google Shape;175;p17"/>
          <p:cNvSpPr txBox="1"/>
          <p:nvPr>
            <p:ph idx="8" type="subTitle"/>
          </p:nvPr>
        </p:nvSpPr>
        <p:spPr>
          <a:xfrm>
            <a:off x="361977" y="3285232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6" name="Google Shape;176;p17"/>
          <p:cNvSpPr txBox="1"/>
          <p:nvPr>
            <p:ph idx="9" type="body"/>
          </p:nvPr>
        </p:nvSpPr>
        <p:spPr>
          <a:xfrm>
            <a:off x="4900725" y="1196103"/>
            <a:ext cx="1627500" cy="13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7" name="Google Shape;177;p17"/>
          <p:cNvSpPr txBox="1"/>
          <p:nvPr>
            <p:ph idx="13" type="subTitle"/>
          </p:nvPr>
        </p:nvSpPr>
        <p:spPr>
          <a:xfrm>
            <a:off x="4900725" y="706863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8" name="Google Shape;178;p17"/>
          <p:cNvSpPr txBox="1"/>
          <p:nvPr>
            <p:ph idx="14" type="body"/>
          </p:nvPr>
        </p:nvSpPr>
        <p:spPr>
          <a:xfrm>
            <a:off x="7149175" y="1196103"/>
            <a:ext cx="1627500" cy="138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179" name="Google Shape;179;p17"/>
          <p:cNvSpPr txBox="1"/>
          <p:nvPr>
            <p:ph idx="15" type="subTitle"/>
          </p:nvPr>
        </p:nvSpPr>
        <p:spPr>
          <a:xfrm>
            <a:off x="7149175" y="706863"/>
            <a:ext cx="16275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0" name="Google Shape;180;p1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modules">
  <p:cSld name="CUSTOM_1_1">
    <p:bg>
      <p:bgPr>
        <a:solidFill>
          <a:schemeClr val="l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3" name="Google Shape;183;p18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4" name="Google Shape;184;p1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18"/>
          <p:cNvSpPr txBox="1"/>
          <p:nvPr>
            <p:ph type="title"/>
          </p:nvPr>
        </p:nvSpPr>
        <p:spPr>
          <a:xfrm>
            <a:off x="5796575" y="2351325"/>
            <a:ext cx="9895200" cy="7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6" name="Google Shape;186;p18"/>
          <p:cNvSpPr txBox="1"/>
          <p:nvPr>
            <p:ph idx="3" type="title"/>
          </p:nvPr>
        </p:nvSpPr>
        <p:spPr>
          <a:xfrm>
            <a:off x="5796575" y="507450"/>
            <a:ext cx="9895200" cy="7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9pPr>
          </a:lstStyle>
          <a:p/>
        </p:txBody>
      </p:sp>
      <p:sp>
        <p:nvSpPr>
          <p:cNvPr id="187" name="Google Shape;187;p18"/>
          <p:cNvSpPr txBox="1"/>
          <p:nvPr>
            <p:ph idx="4" type="subTitle"/>
          </p:nvPr>
        </p:nvSpPr>
        <p:spPr>
          <a:xfrm>
            <a:off x="5712600" y="4290612"/>
            <a:ext cx="2613300" cy="543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8" name="Google Shape;188;p18"/>
          <p:cNvSpPr txBox="1"/>
          <p:nvPr>
            <p:ph idx="5" type="subTitle"/>
          </p:nvPr>
        </p:nvSpPr>
        <p:spPr>
          <a:xfrm>
            <a:off x="5712600" y="3243901"/>
            <a:ext cx="2613300" cy="43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89" name="Google Shape;189;p18"/>
          <p:cNvSpPr txBox="1"/>
          <p:nvPr>
            <p:ph idx="6" type="subTitle"/>
          </p:nvPr>
        </p:nvSpPr>
        <p:spPr>
          <a:xfrm>
            <a:off x="5712600" y="1318375"/>
            <a:ext cx="2613300" cy="483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modules">
  <p:cSld name="CUSTOM_1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9"/>
          <p:cNvSpPr txBox="1"/>
          <p:nvPr>
            <p:ph idx="2" type="subTitle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" name="Google Shape;194;p19"/>
          <p:cNvSpPr txBox="1"/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1">
  <p:cSld name="CUSTOM_2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/>
          <p:nvPr>
            <p:ph idx="2" type="pic"/>
          </p:nvPr>
        </p:nvSpPr>
        <p:spPr>
          <a:xfrm>
            <a:off x="6289075" y="1793300"/>
            <a:ext cx="2853300" cy="3350400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20"/>
          <p:cNvSpPr/>
          <p:nvPr/>
        </p:nvSpPr>
        <p:spPr>
          <a:xfrm>
            <a:off x="6289085" y="0"/>
            <a:ext cx="2853300" cy="17931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8" name="Google Shape;198;p20"/>
          <p:cNvSpPr txBox="1"/>
          <p:nvPr>
            <p:ph type="title"/>
          </p:nvPr>
        </p:nvSpPr>
        <p:spPr>
          <a:xfrm>
            <a:off x="361975" y="988550"/>
            <a:ext cx="5356800" cy="225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199" name="Google Shape;199;p20"/>
          <p:cNvSpPr txBox="1"/>
          <p:nvPr>
            <p:ph idx="1" type="body"/>
          </p:nvPr>
        </p:nvSpPr>
        <p:spPr>
          <a:xfrm>
            <a:off x="361975" y="3541582"/>
            <a:ext cx="3777000" cy="1044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00" name="Google Shape;200;p2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20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2">
  <p:cSld name="CUSTOM_2_1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1"/>
          <p:cNvSpPr txBox="1"/>
          <p:nvPr>
            <p:ph idx="2" type="body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06" name="Google Shape;206;p21"/>
          <p:cNvSpPr txBox="1"/>
          <p:nvPr>
            <p:ph idx="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07" name="Google Shape;207;p21"/>
          <p:cNvSpPr txBox="1"/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08" name="Google Shape;208;p21"/>
          <p:cNvSpPr/>
          <p:nvPr>
            <p:ph idx="4" type="pic"/>
          </p:nvPr>
        </p:nvSpPr>
        <p:spPr>
          <a:xfrm>
            <a:off x="3982589" y="2427948"/>
            <a:ext cx="11796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3">
  <p:cSld name="CUSTOM_2_1_2">
    <p:bg>
      <p:bgPr>
        <a:solidFill>
          <a:schemeClr val="accen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2"/>
          <p:cNvSpPr txBox="1"/>
          <p:nvPr>
            <p:ph idx="2" type="subTitle"/>
          </p:nvPr>
        </p:nvSpPr>
        <p:spPr>
          <a:xfrm>
            <a:off x="3154650" y="1051772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13" name="Google Shape;213;p22"/>
          <p:cNvSpPr txBox="1"/>
          <p:nvPr>
            <p:ph type="title"/>
          </p:nvPr>
        </p:nvSpPr>
        <p:spPr>
          <a:xfrm>
            <a:off x="3154650" y="1801500"/>
            <a:ext cx="5622000" cy="2832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/>
        </p:txBody>
      </p:sp>
      <p:sp>
        <p:nvSpPr>
          <p:cNvPr id="214" name="Google Shape;214;p22"/>
          <p:cNvSpPr/>
          <p:nvPr>
            <p:ph idx="3" type="pic"/>
          </p:nvPr>
        </p:nvSpPr>
        <p:spPr>
          <a:xfrm>
            <a:off x="361975" y="1066100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section header">
  <p:cSld name="CUSTOM_2_1_2_1_2">
    <p:bg>
      <p:bgPr>
        <a:solidFill>
          <a:schemeClr val="l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/>
          <p:nvPr>
            <p:ph idx="2" type="pic"/>
          </p:nvPr>
        </p:nvSpPr>
        <p:spPr>
          <a:xfrm>
            <a:off x="361975" y="781775"/>
            <a:ext cx="2872800" cy="3783300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2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23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9" name="Google Shape;219;p23"/>
          <p:cNvSpPr txBox="1"/>
          <p:nvPr>
            <p:ph idx="3" type="subTitle"/>
          </p:nvPr>
        </p:nvSpPr>
        <p:spPr>
          <a:xfrm>
            <a:off x="3657600" y="1051772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220" name="Google Shape;220;p23"/>
          <p:cNvSpPr txBox="1"/>
          <p:nvPr>
            <p:ph type="title"/>
          </p:nvPr>
        </p:nvSpPr>
        <p:spPr>
          <a:xfrm>
            <a:off x="3657600" y="1555450"/>
            <a:ext cx="5622000" cy="175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1" name="Google Shape;221;p23"/>
          <p:cNvSpPr txBox="1"/>
          <p:nvPr>
            <p:ph idx="4" type="body"/>
          </p:nvPr>
        </p:nvSpPr>
        <p:spPr>
          <a:xfrm>
            <a:off x="3657600" y="3556575"/>
            <a:ext cx="3554400" cy="10293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with image - Alt 5">
  <p:cSld name="CUSTOM_2_1_2_1_1">
    <p:bg>
      <p:bgPr>
        <a:solidFill>
          <a:schemeClr val="accent2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reflective glass facade of a skyscraper. " id="223" name="Google Shape;223;p24"/>
          <p:cNvPicPr preferRelativeResize="0"/>
          <p:nvPr/>
        </p:nvPicPr>
        <p:blipFill rotWithShape="1">
          <a:blip r:embed="rId2">
            <a:alphaModFix amt="14000"/>
          </a:blip>
          <a:srcRect b="15604" l="0" r="0" t="0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5" name="Google Shape;225;p24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4"/>
          <p:cNvSpPr txBox="1"/>
          <p:nvPr>
            <p:ph idx="2" type="body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/>
        </p:txBody>
      </p:sp>
      <p:sp>
        <p:nvSpPr>
          <p:cNvPr id="227" name="Google Shape;227;p24"/>
          <p:cNvSpPr txBox="1"/>
          <p:nvPr>
            <p:ph idx="3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28" name="Google Shape;228;p24"/>
          <p:cNvSpPr txBox="1"/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29" name="Google Shape;229;p24"/>
          <p:cNvSpPr/>
          <p:nvPr>
            <p:ph idx="4" type="pic"/>
          </p:nvPr>
        </p:nvSpPr>
        <p:spPr>
          <a:xfrm>
            <a:off x="3588150" y="2027104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 - Alt 2">
  <p:cSld name="CUSTOM_2_1_1_1">
    <p:bg>
      <p:bgPr>
        <a:solidFill>
          <a:schemeClr val="accen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modern glass skyscraper. " id="231" name="Google Shape;231;p25"/>
          <p:cNvPicPr preferRelativeResize="0"/>
          <p:nvPr/>
        </p:nvPicPr>
        <p:blipFill rotWithShape="1">
          <a:blip r:embed="rId2">
            <a:alphaModFix amt="14000"/>
          </a:blip>
          <a:srcRect b="15604" l="0" r="0" t="0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5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25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25"/>
          <p:cNvSpPr txBox="1"/>
          <p:nvPr>
            <p:ph idx="2" type="subTitle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35" name="Google Shape;235;p25"/>
          <p:cNvSpPr txBox="1"/>
          <p:nvPr>
            <p:ph type="title"/>
          </p:nvPr>
        </p:nvSpPr>
        <p:spPr>
          <a:xfrm>
            <a:off x="1128900" y="1430400"/>
            <a:ext cx="6886200" cy="228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overview - Six modules">
  <p:cSld name="CUSTOM_3">
    <p:bg>
      <p:bgPr>
        <a:solidFill>
          <a:schemeClr val="lt1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7" name="Google Shape;237;p26"/>
          <p:cNvCxnSpPr/>
          <p:nvPr/>
        </p:nvCxnSpPr>
        <p:spPr>
          <a:xfrm>
            <a:off x="6096087" y="1794800"/>
            <a:ext cx="0" cy="2755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26"/>
          <p:cNvCxnSpPr/>
          <p:nvPr/>
        </p:nvCxnSpPr>
        <p:spPr>
          <a:xfrm>
            <a:off x="3048087" y="1794800"/>
            <a:ext cx="0" cy="2755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26"/>
          <p:cNvCxnSpPr/>
          <p:nvPr/>
        </p:nvCxnSpPr>
        <p:spPr>
          <a:xfrm>
            <a:off x="50" y="3174279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" name="Google Shape;240;p26"/>
          <p:cNvSpPr txBox="1"/>
          <p:nvPr>
            <p:ph idx="1" type="subTitle"/>
          </p:nvPr>
        </p:nvSpPr>
        <p:spPr>
          <a:xfrm>
            <a:off x="363200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1" name="Google Shape;241;p26"/>
          <p:cNvSpPr txBox="1"/>
          <p:nvPr>
            <p:ph idx="2" type="subTitle"/>
          </p:nvPr>
        </p:nvSpPr>
        <p:spPr>
          <a:xfrm>
            <a:off x="361975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42" name="Google Shape;242;p2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3" name="Google Shape;243;p26"/>
          <p:cNvSpPr txBox="1"/>
          <p:nvPr>
            <p:ph idx="3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4" name="Google Shape;244;p26"/>
          <p:cNvSpPr txBox="1"/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5" name="Google Shape;245;p26"/>
          <p:cNvSpPr txBox="1"/>
          <p:nvPr>
            <p:ph idx="4" type="subTitle"/>
          </p:nvPr>
        </p:nvSpPr>
        <p:spPr>
          <a:xfrm>
            <a:off x="3411825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6" name="Google Shape;246;p26"/>
          <p:cNvSpPr txBox="1"/>
          <p:nvPr>
            <p:ph idx="5" type="subTitle"/>
          </p:nvPr>
        </p:nvSpPr>
        <p:spPr>
          <a:xfrm>
            <a:off x="3410600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47" name="Google Shape;247;p26"/>
          <p:cNvSpPr txBox="1"/>
          <p:nvPr>
            <p:ph idx="6" type="subTitle"/>
          </p:nvPr>
        </p:nvSpPr>
        <p:spPr>
          <a:xfrm>
            <a:off x="6460475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8" name="Google Shape;248;p26"/>
          <p:cNvSpPr txBox="1"/>
          <p:nvPr>
            <p:ph idx="7" type="subTitle"/>
          </p:nvPr>
        </p:nvSpPr>
        <p:spPr>
          <a:xfrm>
            <a:off x="6459250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49" name="Google Shape;249;p26"/>
          <p:cNvSpPr txBox="1"/>
          <p:nvPr>
            <p:ph idx="8" type="subTitle"/>
          </p:nvPr>
        </p:nvSpPr>
        <p:spPr>
          <a:xfrm>
            <a:off x="363200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0" name="Google Shape;250;p26"/>
          <p:cNvSpPr txBox="1"/>
          <p:nvPr>
            <p:ph idx="9" type="subTitle"/>
          </p:nvPr>
        </p:nvSpPr>
        <p:spPr>
          <a:xfrm>
            <a:off x="361975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1" name="Google Shape;251;p26"/>
          <p:cNvSpPr txBox="1"/>
          <p:nvPr>
            <p:ph idx="13" type="subTitle"/>
          </p:nvPr>
        </p:nvSpPr>
        <p:spPr>
          <a:xfrm>
            <a:off x="3411825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2" name="Google Shape;252;p26"/>
          <p:cNvSpPr txBox="1"/>
          <p:nvPr>
            <p:ph idx="14" type="subTitle"/>
          </p:nvPr>
        </p:nvSpPr>
        <p:spPr>
          <a:xfrm>
            <a:off x="3410600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3" name="Google Shape;253;p26"/>
          <p:cNvSpPr txBox="1"/>
          <p:nvPr>
            <p:ph idx="15" type="subTitle"/>
          </p:nvPr>
        </p:nvSpPr>
        <p:spPr>
          <a:xfrm>
            <a:off x="6460475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4" name="Google Shape;254;p26"/>
          <p:cNvSpPr txBox="1"/>
          <p:nvPr>
            <p:ph idx="16" type="subTitle"/>
          </p:nvPr>
        </p:nvSpPr>
        <p:spPr>
          <a:xfrm>
            <a:off x="6459250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dience - Alt 1">
  <p:cSld name="CUSTOM_4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"/>
          <p:cNvSpPr txBox="1"/>
          <p:nvPr>
            <p:ph idx="1" type="subTitle"/>
          </p:nvPr>
        </p:nvSpPr>
        <p:spPr>
          <a:xfrm>
            <a:off x="742900" y="2158550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57" name="Google Shape;257;p27"/>
          <p:cNvSpPr txBox="1"/>
          <p:nvPr>
            <p:ph idx="2" type="body"/>
          </p:nvPr>
        </p:nvSpPr>
        <p:spPr>
          <a:xfrm>
            <a:off x="742900" y="2381875"/>
            <a:ext cx="3213000" cy="461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58" name="Google Shape;258;p27"/>
          <p:cNvSpPr/>
          <p:nvPr>
            <p:ph idx="3" type="pic"/>
          </p:nvPr>
        </p:nvSpPr>
        <p:spPr>
          <a:xfrm>
            <a:off x="5402575" y="0"/>
            <a:ext cx="3739800" cy="31296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27"/>
          <p:cNvSpPr txBox="1"/>
          <p:nvPr>
            <p:ph type="title"/>
          </p:nvPr>
        </p:nvSpPr>
        <p:spPr>
          <a:xfrm>
            <a:off x="361975" y="988550"/>
            <a:ext cx="42972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/>
        </p:txBody>
      </p:sp>
      <p:sp>
        <p:nvSpPr>
          <p:cNvPr id="260" name="Google Shape;260;p27"/>
          <p:cNvSpPr txBox="1"/>
          <p:nvPr>
            <p:ph idx="4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2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2" name="Google Shape;262;p27"/>
          <p:cNvSpPr txBox="1"/>
          <p:nvPr>
            <p:ph idx="5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27"/>
          <p:cNvSpPr txBox="1"/>
          <p:nvPr>
            <p:ph idx="6" type="subTitle"/>
          </p:nvPr>
        </p:nvSpPr>
        <p:spPr>
          <a:xfrm>
            <a:off x="5785175" y="3335324"/>
            <a:ext cx="2991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64" name="Google Shape;264;p27"/>
          <p:cNvSpPr txBox="1"/>
          <p:nvPr>
            <p:ph idx="7" type="subTitle"/>
          </p:nvPr>
        </p:nvSpPr>
        <p:spPr>
          <a:xfrm>
            <a:off x="742900" y="3910855"/>
            <a:ext cx="3213000" cy="1386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65" name="Google Shape;265;p27"/>
          <p:cNvSpPr txBox="1"/>
          <p:nvPr>
            <p:ph idx="8" type="body"/>
          </p:nvPr>
        </p:nvSpPr>
        <p:spPr>
          <a:xfrm>
            <a:off x="742900" y="4134180"/>
            <a:ext cx="32130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66" name="Google Shape;266;p27"/>
          <p:cNvSpPr txBox="1"/>
          <p:nvPr>
            <p:ph idx="9" type="subTitle"/>
          </p:nvPr>
        </p:nvSpPr>
        <p:spPr>
          <a:xfrm>
            <a:off x="742900" y="3050778"/>
            <a:ext cx="3213000" cy="1386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/>
        </p:txBody>
      </p:sp>
      <p:sp>
        <p:nvSpPr>
          <p:cNvPr id="267" name="Google Shape;267;p27"/>
          <p:cNvSpPr txBox="1"/>
          <p:nvPr>
            <p:ph idx="13" type="body"/>
          </p:nvPr>
        </p:nvSpPr>
        <p:spPr>
          <a:xfrm>
            <a:off x="742900" y="3274103"/>
            <a:ext cx="3213000" cy="461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68" name="Google Shape;268;p27"/>
          <p:cNvSpPr txBox="1"/>
          <p:nvPr>
            <p:ph idx="14" type="body"/>
          </p:nvPr>
        </p:nvSpPr>
        <p:spPr>
          <a:xfrm>
            <a:off x="5785175" y="4134175"/>
            <a:ext cx="29916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dience - Alt 2">
  <p:cSld name="CUSTOM_4_1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/>
          <p:nvPr>
            <p:ph idx="2" type="pic"/>
          </p:nvPr>
        </p:nvSpPr>
        <p:spPr>
          <a:xfrm>
            <a:off x="75" y="0"/>
            <a:ext cx="2853300" cy="2436600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2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2" name="Google Shape;272;p28"/>
          <p:cNvSpPr txBox="1"/>
          <p:nvPr>
            <p:ph idx="1" type="subTitle"/>
          </p:nvPr>
        </p:nvSpPr>
        <p:spPr>
          <a:xfrm>
            <a:off x="361975" y="2614325"/>
            <a:ext cx="2061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- Four members">
  <p:cSld name="CUSTOM_5">
    <p:bg>
      <p:bgPr>
        <a:solidFill>
          <a:schemeClr val="lt1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 txBox="1"/>
          <p:nvPr>
            <p:ph idx="1" type="body"/>
          </p:nvPr>
        </p:nvSpPr>
        <p:spPr>
          <a:xfrm>
            <a:off x="352800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75" name="Google Shape;275;p29"/>
          <p:cNvSpPr txBox="1"/>
          <p:nvPr>
            <p:ph idx="2" type="body"/>
          </p:nvPr>
        </p:nvSpPr>
        <p:spPr>
          <a:xfrm>
            <a:off x="7187875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76" name="Google Shape;276;p29"/>
          <p:cNvSpPr txBox="1"/>
          <p:nvPr>
            <p:ph idx="3" type="body"/>
          </p:nvPr>
        </p:nvSpPr>
        <p:spPr>
          <a:xfrm>
            <a:off x="4924400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77" name="Google Shape;277;p29"/>
          <p:cNvSpPr txBox="1"/>
          <p:nvPr>
            <p:ph idx="4" type="body"/>
          </p:nvPr>
        </p:nvSpPr>
        <p:spPr>
          <a:xfrm>
            <a:off x="2643063" y="3754932"/>
            <a:ext cx="15888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78" name="Google Shape;278;p29"/>
          <p:cNvSpPr/>
          <p:nvPr>
            <p:ph idx="5" type="pic"/>
          </p:nvPr>
        </p:nvSpPr>
        <p:spPr>
          <a:xfrm>
            <a:off x="2941550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29"/>
          <p:cNvSpPr/>
          <p:nvPr>
            <p:ph idx="6" type="pic"/>
          </p:nvPr>
        </p:nvSpPr>
        <p:spPr>
          <a:xfrm>
            <a:off x="52270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29"/>
          <p:cNvSpPr/>
          <p:nvPr>
            <p:ph idx="7" type="pic"/>
          </p:nvPr>
        </p:nvSpPr>
        <p:spPr>
          <a:xfrm>
            <a:off x="74952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81" name="Google Shape;281;p29"/>
          <p:cNvCxnSpPr/>
          <p:nvPr/>
        </p:nvCxnSpPr>
        <p:spPr>
          <a:xfrm>
            <a:off x="228612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29"/>
          <p:cNvCxnSpPr/>
          <p:nvPr/>
        </p:nvCxnSpPr>
        <p:spPr>
          <a:xfrm>
            <a:off x="458052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29"/>
          <p:cNvCxnSpPr/>
          <p:nvPr/>
        </p:nvCxnSpPr>
        <p:spPr>
          <a:xfrm>
            <a:off x="6857075" y="1801500"/>
            <a:ext cx="0" cy="3342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p29"/>
          <p:cNvSpPr/>
          <p:nvPr>
            <p:ph idx="8" type="pic"/>
          </p:nvPr>
        </p:nvSpPr>
        <p:spPr>
          <a:xfrm>
            <a:off x="651288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29"/>
          <p:cNvSpPr txBox="1"/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6" name="Google Shape;286;p2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7" name="Google Shape;287;p29"/>
          <p:cNvSpPr txBox="1"/>
          <p:nvPr>
            <p:ph idx="9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8" name="Google Shape;288;p29"/>
          <p:cNvSpPr txBox="1"/>
          <p:nvPr>
            <p:ph idx="13" type="subTitle"/>
          </p:nvPr>
        </p:nvSpPr>
        <p:spPr>
          <a:xfrm>
            <a:off x="353250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89" name="Google Shape;289;p29"/>
          <p:cNvSpPr txBox="1"/>
          <p:nvPr>
            <p:ph idx="14" type="subTitle"/>
          </p:nvPr>
        </p:nvSpPr>
        <p:spPr>
          <a:xfrm>
            <a:off x="353250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0" name="Google Shape;290;p29"/>
          <p:cNvSpPr txBox="1"/>
          <p:nvPr>
            <p:ph idx="15" type="subTitle"/>
          </p:nvPr>
        </p:nvSpPr>
        <p:spPr>
          <a:xfrm>
            <a:off x="353250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1" name="Google Shape;291;p29"/>
          <p:cNvSpPr txBox="1"/>
          <p:nvPr>
            <p:ph idx="16" type="subTitle"/>
          </p:nvPr>
        </p:nvSpPr>
        <p:spPr>
          <a:xfrm>
            <a:off x="7188325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2" name="Google Shape;292;p29"/>
          <p:cNvSpPr txBox="1"/>
          <p:nvPr>
            <p:ph idx="17" type="subTitle"/>
          </p:nvPr>
        </p:nvSpPr>
        <p:spPr>
          <a:xfrm>
            <a:off x="7188325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3" name="Google Shape;293;p29"/>
          <p:cNvSpPr txBox="1"/>
          <p:nvPr>
            <p:ph idx="18" type="subTitle"/>
          </p:nvPr>
        </p:nvSpPr>
        <p:spPr>
          <a:xfrm>
            <a:off x="7188325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4" name="Google Shape;294;p29"/>
          <p:cNvSpPr txBox="1"/>
          <p:nvPr>
            <p:ph idx="19" type="subTitle"/>
          </p:nvPr>
        </p:nvSpPr>
        <p:spPr>
          <a:xfrm>
            <a:off x="4924850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5" name="Google Shape;295;p29"/>
          <p:cNvSpPr txBox="1"/>
          <p:nvPr>
            <p:ph idx="20" type="subTitle"/>
          </p:nvPr>
        </p:nvSpPr>
        <p:spPr>
          <a:xfrm>
            <a:off x="4924850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6" name="Google Shape;296;p29"/>
          <p:cNvSpPr txBox="1"/>
          <p:nvPr>
            <p:ph idx="21" type="subTitle"/>
          </p:nvPr>
        </p:nvSpPr>
        <p:spPr>
          <a:xfrm>
            <a:off x="4924850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297" name="Google Shape;297;p29"/>
          <p:cNvSpPr txBox="1"/>
          <p:nvPr>
            <p:ph idx="22" type="subTitle"/>
          </p:nvPr>
        </p:nvSpPr>
        <p:spPr>
          <a:xfrm>
            <a:off x="2643513" y="3248209"/>
            <a:ext cx="15879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8" name="Google Shape;298;p29"/>
          <p:cNvSpPr txBox="1"/>
          <p:nvPr>
            <p:ph idx="23" type="subTitle"/>
          </p:nvPr>
        </p:nvSpPr>
        <p:spPr>
          <a:xfrm>
            <a:off x="2643513" y="3050375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9" name="Google Shape;299;p29"/>
          <p:cNvSpPr txBox="1"/>
          <p:nvPr>
            <p:ph idx="24" type="subTitle"/>
          </p:nvPr>
        </p:nvSpPr>
        <p:spPr>
          <a:xfrm>
            <a:off x="2643513" y="4598973"/>
            <a:ext cx="15879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- Eight members">
  <p:cSld name="CUSTOM_6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"/>
          <p:cNvSpPr txBox="1"/>
          <p:nvPr>
            <p:ph idx="1" type="subTitle"/>
          </p:nvPr>
        </p:nvSpPr>
        <p:spPr>
          <a:xfrm>
            <a:off x="6750600" y="1283963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02" name="Google Shape;302;p30"/>
          <p:cNvSpPr txBox="1"/>
          <p:nvPr>
            <p:ph idx="2" type="subTitle"/>
          </p:nvPr>
        </p:nvSpPr>
        <p:spPr>
          <a:xfrm>
            <a:off x="6750600" y="105475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3" name="Google Shape;303;p30"/>
          <p:cNvSpPr txBox="1"/>
          <p:nvPr>
            <p:ph idx="3" type="subTitle"/>
          </p:nvPr>
        </p:nvSpPr>
        <p:spPr>
          <a:xfrm>
            <a:off x="6750600" y="142790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04" name="Google Shape;304;p30"/>
          <p:cNvSpPr/>
          <p:nvPr>
            <p:ph idx="4" type="pic"/>
          </p:nvPr>
        </p:nvSpPr>
        <p:spPr>
          <a:xfrm>
            <a:off x="608070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30"/>
          <p:cNvSpPr txBox="1"/>
          <p:nvPr>
            <p:ph idx="5" type="subTitle"/>
          </p:nvPr>
        </p:nvSpPr>
        <p:spPr>
          <a:xfrm>
            <a:off x="3824550" y="1283963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06" name="Google Shape;306;p30"/>
          <p:cNvSpPr txBox="1"/>
          <p:nvPr>
            <p:ph idx="6" type="subTitle"/>
          </p:nvPr>
        </p:nvSpPr>
        <p:spPr>
          <a:xfrm>
            <a:off x="3824550" y="105475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7" name="Google Shape;307;p30"/>
          <p:cNvSpPr txBox="1"/>
          <p:nvPr>
            <p:ph idx="7" type="subTitle"/>
          </p:nvPr>
        </p:nvSpPr>
        <p:spPr>
          <a:xfrm>
            <a:off x="3824550" y="1427900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08" name="Google Shape;308;p30"/>
          <p:cNvSpPr/>
          <p:nvPr>
            <p:ph idx="8" type="pic"/>
          </p:nvPr>
        </p:nvSpPr>
        <p:spPr>
          <a:xfrm>
            <a:off x="315465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30"/>
          <p:cNvSpPr txBox="1"/>
          <p:nvPr>
            <p:ph idx="9" type="subTitle"/>
          </p:nvPr>
        </p:nvSpPr>
        <p:spPr>
          <a:xfrm>
            <a:off x="6750600" y="2193728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10" name="Google Shape;310;p30"/>
          <p:cNvSpPr txBox="1"/>
          <p:nvPr>
            <p:ph idx="13" type="subTitle"/>
          </p:nvPr>
        </p:nvSpPr>
        <p:spPr>
          <a:xfrm>
            <a:off x="6750600" y="196451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1" name="Google Shape;311;p30"/>
          <p:cNvSpPr txBox="1"/>
          <p:nvPr>
            <p:ph idx="14" type="subTitle"/>
          </p:nvPr>
        </p:nvSpPr>
        <p:spPr>
          <a:xfrm>
            <a:off x="6750600" y="233766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12" name="Google Shape;312;p30"/>
          <p:cNvSpPr/>
          <p:nvPr>
            <p:ph idx="15" type="pic"/>
          </p:nvPr>
        </p:nvSpPr>
        <p:spPr>
          <a:xfrm>
            <a:off x="608070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30"/>
          <p:cNvSpPr txBox="1"/>
          <p:nvPr>
            <p:ph idx="16" type="subTitle"/>
          </p:nvPr>
        </p:nvSpPr>
        <p:spPr>
          <a:xfrm>
            <a:off x="3824550" y="2193728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14" name="Google Shape;314;p30"/>
          <p:cNvSpPr txBox="1"/>
          <p:nvPr>
            <p:ph idx="17" type="subTitle"/>
          </p:nvPr>
        </p:nvSpPr>
        <p:spPr>
          <a:xfrm>
            <a:off x="3824550" y="196451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5" name="Google Shape;315;p30"/>
          <p:cNvSpPr txBox="1"/>
          <p:nvPr>
            <p:ph idx="18" type="subTitle"/>
          </p:nvPr>
        </p:nvSpPr>
        <p:spPr>
          <a:xfrm>
            <a:off x="3824550" y="2337664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16" name="Google Shape;316;p30"/>
          <p:cNvSpPr/>
          <p:nvPr>
            <p:ph idx="19" type="pic"/>
          </p:nvPr>
        </p:nvSpPr>
        <p:spPr>
          <a:xfrm>
            <a:off x="315465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30"/>
          <p:cNvSpPr txBox="1"/>
          <p:nvPr>
            <p:ph idx="20" type="subTitle"/>
          </p:nvPr>
        </p:nvSpPr>
        <p:spPr>
          <a:xfrm>
            <a:off x="6750600" y="3101715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18" name="Google Shape;318;p30"/>
          <p:cNvSpPr txBox="1"/>
          <p:nvPr>
            <p:ph idx="21" type="subTitle"/>
          </p:nvPr>
        </p:nvSpPr>
        <p:spPr>
          <a:xfrm>
            <a:off x="6750600" y="287250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9" name="Google Shape;319;p30"/>
          <p:cNvSpPr txBox="1"/>
          <p:nvPr>
            <p:ph idx="22" type="subTitle"/>
          </p:nvPr>
        </p:nvSpPr>
        <p:spPr>
          <a:xfrm>
            <a:off x="6750600" y="324565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0" name="Google Shape;320;p30"/>
          <p:cNvSpPr/>
          <p:nvPr>
            <p:ph idx="23" type="pic"/>
          </p:nvPr>
        </p:nvSpPr>
        <p:spPr>
          <a:xfrm>
            <a:off x="608070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1" name="Google Shape;321;p30"/>
          <p:cNvSpPr txBox="1"/>
          <p:nvPr>
            <p:ph idx="24" type="subTitle"/>
          </p:nvPr>
        </p:nvSpPr>
        <p:spPr>
          <a:xfrm>
            <a:off x="3824550" y="3101715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22" name="Google Shape;322;p30"/>
          <p:cNvSpPr txBox="1"/>
          <p:nvPr>
            <p:ph idx="25" type="subTitle"/>
          </p:nvPr>
        </p:nvSpPr>
        <p:spPr>
          <a:xfrm>
            <a:off x="3824550" y="287250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23" name="Google Shape;323;p30"/>
          <p:cNvSpPr txBox="1"/>
          <p:nvPr>
            <p:ph idx="26" type="subTitle"/>
          </p:nvPr>
        </p:nvSpPr>
        <p:spPr>
          <a:xfrm>
            <a:off x="3824550" y="3245652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4" name="Google Shape;324;p30"/>
          <p:cNvSpPr/>
          <p:nvPr>
            <p:ph idx="27" type="pic"/>
          </p:nvPr>
        </p:nvSpPr>
        <p:spPr>
          <a:xfrm>
            <a:off x="315465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30"/>
          <p:cNvSpPr txBox="1"/>
          <p:nvPr>
            <p:ph idx="28" type="subTitle"/>
          </p:nvPr>
        </p:nvSpPr>
        <p:spPr>
          <a:xfrm>
            <a:off x="6750600" y="4022919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26" name="Google Shape;326;p30"/>
          <p:cNvSpPr txBox="1"/>
          <p:nvPr>
            <p:ph idx="29" type="subTitle"/>
          </p:nvPr>
        </p:nvSpPr>
        <p:spPr>
          <a:xfrm>
            <a:off x="6750600" y="379370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27" name="Google Shape;327;p30"/>
          <p:cNvSpPr txBox="1"/>
          <p:nvPr>
            <p:ph idx="30" type="subTitle"/>
          </p:nvPr>
        </p:nvSpPr>
        <p:spPr>
          <a:xfrm>
            <a:off x="6750600" y="416685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28" name="Google Shape;328;p30"/>
          <p:cNvSpPr/>
          <p:nvPr>
            <p:ph idx="31" type="pic"/>
          </p:nvPr>
        </p:nvSpPr>
        <p:spPr>
          <a:xfrm>
            <a:off x="608070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30"/>
          <p:cNvSpPr txBox="1"/>
          <p:nvPr>
            <p:ph idx="32" type="subTitle"/>
          </p:nvPr>
        </p:nvSpPr>
        <p:spPr>
          <a:xfrm>
            <a:off x="3824550" y="4022919"/>
            <a:ext cx="20262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30" name="Google Shape;330;p30"/>
          <p:cNvSpPr txBox="1"/>
          <p:nvPr>
            <p:ph idx="33" type="subTitle"/>
          </p:nvPr>
        </p:nvSpPr>
        <p:spPr>
          <a:xfrm>
            <a:off x="3824550" y="379370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31" name="Google Shape;331;p30"/>
          <p:cNvSpPr txBox="1"/>
          <p:nvPr>
            <p:ph idx="34" type="subTitle"/>
          </p:nvPr>
        </p:nvSpPr>
        <p:spPr>
          <a:xfrm>
            <a:off x="3824550" y="4166856"/>
            <a:ext cx="20262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32" name="Google Shape;332;p30"/>
          <p:cNvSpPr/>
          <p:nvPr>
            <p:ph idx="35" type="pic"/>
          </p:nvPr>
        </p:nvSpPr>
        <p:spPr>
          <a:xfrm>
            <a:off x="315465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33" name="Google Shape;333;p30"/>
          <p:cNvSpPr txBox="1"/>
          <p:nvPr>
            <p:ph type="title"/>
          </p:nvPr>
        </p:nvSpPr>
        <p:spPr>
          <a:xfrm>
            <a:off x="361975" y="962100"/>
            <a:ext cx="24507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334" name="Google Shape;334;p3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5" name="Google Shape;335;p30"/>
          <p:cNvSpPr txBox="1"/>
          <p:nvPr>
            <p:ph idx="3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otlight - Alt 2">
  <p:cSld name="CUSTOM_7_1">
    <p:bg>
      <p:bgPr>
        <a:solidFill>
          <a:schemeClr val="accent2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1"/>
          <p:cNvSpPr/>
          <p:nvPr/>
        </p:nvSpPr>
        <p:spPr>
          <a:xfrm>
            <a:off x="0" y="0"/>
            <a:ext cx="4567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8" name="Google Shape;338;p31"/>
          <p:cNvSpPr txBox="1"/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339" name="Google Shape;339;p31"/>
          <p:cNvSpPr/>
          <p:nvPr>
            <p:ph idx="2" type="pic"/>
          </p:nvPr>
        </p:nvSpPr>
        <p:spPr>
          <a:xfrm flipH="1">
            <a:off x="953803" y="1066100"/>
            <a:ext cx="2664300" cy="3002700"/>
          </a:xfrm>
          <a:prstGeom prst="rect">
            <a:avLst/>
          </a:prstGeom>
          <a:noFill/>
          <a:ln>
            <a:noFill/>
          </a:ln>
        </p:spPr>
      </p:sp>
      <p:sp>
        <p:nvSpPr>
          <p:cNvPr id="340" name="Google Shape;340;p31"/>
          <p:cNvSpPr txBox="1"/>
          <p:nvPr>
            <p:ph idx="1" type="body"/>
          </p:nvPr>
        </p:nvSpPr>
        <p:spPr>
          <a:xfrm>
            <a:off x="4975925" y="4125662"/>
            <a:ext cx="3783600" cy="4617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41" name="Google Shape;341;p3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2" name="Google Shape;342;p31"/>
          <p:cNvSpPr txBox="1"/>
          <p:nvPr>
            <p:ph idx="3" type="body"/>
          </p:nvPr>
        </p:nvSpPr>
        <p:spPr>
          <a:xfrm>
            <a:off x="4975925" y="1943891"/>
            <a:ext cx="3783600" cy="12432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9pPr>
          </a:lstStyle>
          <a:p/>
        </p:txBody>
      </p:sp>
      <p:sp>
        <p:nvSpPr>
          <p:cNvPr id="343" name="Google Shape;343;p31"/>
          <p:cNvSpPr txBox="1"/>
          <p:nvPr>
            <p:ph idx="4" type="subTitle"/>
          </p:nvPr>
        </p:nvSpPr>
        <p:spPr>
          <a:xfrm>
            <a:off x="4975925" y="732775"/>
            <a:ext cx="37836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344" name="Google Shape;344;p31"/>
          <p:cNvSpPr txBox="1"/>
          <p:nvPr>
            <p:ph idx="5" type="subTitle"/>
          </p:nvPr>
        </p:nvSpPr>
        <p:spPr>
          <a:xfrm>
            <a:off x="4975925" y="1647132"/>
            <a:ext cx="3783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45" name="Google Shape;345;p31"/>
          <p:cNvSpPr txBox="1"/>
          <p:nvPr>
            <p:ph idx="6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 chart background">
  <p:cSld name="CUSTOM_8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2"/>
          <p:cNvGrpSpPr/>
          <p:nvPr/>
        </p:nvGrpSpPr>
        <p:grpSpPr>
          <a:xfrm>
            <a:off x="49" y="514398"/>
            <a:ext cx="9144297" cy="4115162"/>
            <a:chOff x="-18500" y="514395"/>
            <a:chExt cx="9219900" cy="4115162"/>
          </a:xfrm>
        </p:grpSpPr>
        <p:cxnSp>
          <p:nvCxnSpPr>
            <p:cNvPr id="348" name="Google Shape;348;p32"/>
            <p:cNvCxnSpPr/>
            <p:nvPr/>
          </p:nvCxnSpPr>
          <p:spPr>
            <a:xfrm>
              <a:off x="-18500" y="1028790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9" name="Google Shape;349;p32"/>
            <p:cNvCxnSpPr/>
            <p:nvPr/>
          </p:nvCxnSpPr>
          <p:spPr>
            <a:xfrm>
              <a:off x="-18500" y="4629557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0" name="Google Shape;350;p32"/>
            <p:cNvCxnSpPr/>
            <p:nvPr/>
          </p:nvCxnSpPr>
          <p:spPr>
            <a:xfrm>
              <a:off x="-18500" y="4115162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1" name="Google Shape;351;p32"/>
            <p:cNvCxnSpPr/>
            <p:nvPr/>
          </p:nvCxnSpPr>
          <p:spPr>
            <a:xfrm>
              <a:off x="-18500" y="3600767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2" name="Google Shape;352;p32"/>
            <p:cNvCxnSpPr/>
            <p:nvPr/>
          </p:nvCxnSpPr>
          <p:spPr>
            <a:xfrm>
              <a:off x="-18500" y="3086371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3" name="Google Shape;353;p32"/>
            <p:cNvCxnSpPr/>
            <p:nvPr/>
          </p:nvCxnSpPr>
          <p:spPr>
            <a:xfrm>
              <a:off x="-18500" y="2571976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4" name="Google Shape;354;p32"/>
            <p:cNvCxnSpPr/>
            <p:nvPr/>
          </p:nvCxnSpPr>
          <p:spPr>
            <a:xfrm>
              <a:off x="-18500" y="2057581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5" name="Google Shape;355;p32"/>
            <p:cNvCxnSpPr/>
            <p:nvPr/>
          </p:nvCxnSpPr>
          <p:spPr>
            <a:xfrm>
              <a:off x="-18500" y="1543186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6" name="Google Shape;356;p32"/>
            <p:cNvCxnSpPr/>
            <p:nvPr/>
          </p:nvCxnSpPr>
          <p:spPr>
            <a:xfrm>
              <a:off x="-18500" y="514395"/>
              <a:ext cx="9219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57" name="Google Shape;357;p3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8" name="Google Shape;358;p32"/>
          <p:cNvSpPr txBox="1"/>
          <p:nvPr>
            <p:ph idx="1" type="subTitle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32"/>
          <p:cNvSpPr txBox="1"/>
          <p:nvPr>
            <p:ph idx="2" type="subTitle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slide">
  <p:cSld name="CUSTOM_8_1">
    <p:bg>
      <p:bgPr>
        <a:solidFill>
          <a:schemeClr val="accent2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3"/>
          <p:cNvSpPr/>
          <p:nvPr/>
        </p:nvSpPr>
        <p:spPr>
          <a:xfrm>
            <a:off x="50" y="-300"/>
            <a:ext cx="6708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2" name="Google Shape;362;p33"/>
          <p:cNvSpPr txBox="1"/>
          <p:nvPr>
            <p:ph type="title"/>
          </p:nvPr>
        </p:nvSpPr>
        <p:spPr>
          <a:xfrm>
            <a:off x="451472" y="2024100"/>
            <a:ext cx="4163100" cy="1372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3" name="Google Shape;363;p33"/>
          <p:cNvSpPr txBox="1"/>
          <p:nvPr>
            <p:ph idx="1" type="subTitle"/>
          </p:nvPr>
        </p:nvSpPr>
        <p:spPr>
          <a:xfrm>
            <a:off x="451475" y="3776250"/>
            <a:ext cx="4163100" cy="42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66" name="Google Shape;366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5" name="Google Shape;375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0" name="Google Shape;380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5" name="Google Shape;385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6" name="Google Shape;386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91" name="Google Shape;391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4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6" name="Google Shape;396;p4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7" name="Google Shape;397;p4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8" name="Google Shape;398;p4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9" name="Google Shape;399;p4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0" name="Google Shape;400;p4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3" name="Google Shape;403;p4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4" name="Google Shape;404;p4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7" name="Google Shape;407;p4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8" name="Google Shape;408;p4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09" name="Google Shape;409;p4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0" name="Google Shape;410;p4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3" name="Google Shape;413;p4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4" name="Google Shape;414;p4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5" name="Google Shape;415;p48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6" name="Google Shape;416;p48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7" name="Google Shape;417;p48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8" name="Google Shape;418;p48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1" name="Google Shape;421;p4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2" name="Google Shape;422;p4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3" name="Google Shape;423;p4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4" name="Google Shape;424;p4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25" name="Google Shape;425;p4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6" name="Google Shape;426;p4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7" name="Google Shape;427;p4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8" name="Google Shape;428;p4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5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4" name="Google Shape;434;p5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5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36" name="Google Shape;436;p5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7" name="Google Shape;437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5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39" name="Google Shape;439;p5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2" name="Google Shape;442;p5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43" name="Google Shape;443;p5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44" name="Google Shape;444;p5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5" name="Google Shape;445;p5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5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7" name="Google Shape;447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5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9" name="Google Shape;449;p5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50" name="Google Shape;450;p5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5" name="Google Shape;455;p5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6" name="Google Shape;456;p5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7" name="Google Shape;457;p5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8" name="Google Shape;458;p5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9" name="Google Shape;459;p5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5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1" name="Google Shape;461;p5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62" name="Google Shape;462;p5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5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5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61850" y="2004025"/>
            <a:ext cx="56274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38150" y="524575"/>
            <a:ext cx="5433000" cy="9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ewsreader"/>
              <a:buNone/>
              <a:defRPr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" name="Google Shape;8;p1"/>
          <p:cNvSpPr txBox="1"/>
          <p:nvPr>
            <p:ph idx="2" type="body"/>
          </p:nvPr>
        </p:nvSpPr>
        <p:spPr>
          <a:xfrm>
            <a:off x="4700200" y="1614100"/>
            <a:ext cx="3756600" cy="2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</p:sldLayoutIdLst>
  <p:transition spd="slow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529">
          <p15:clr>
            <a:srgbClr val="E46962"/>
          </p15:clr>
        </p15:guide>
        <p15:guide id="2" orient="horz" pos="233">
          <p15:clr>
            <a:srgbClr val="E46962"/>
          </p15:clr>
        </p15:guide>
        <p15:guide id="3" orient="horz" pos="3011">
          <p15:clr>
            <a:srgbClr val="E46962"/>
          </p15:clr>
        </p15:guide>
        <p15:guide id="4" pos="2850">
          <p15:clr>
            <a:srgbClr val="E46962"/>
          </p15:clr>
        </p15:guide>
        <p15:guide id="5" pos="2910">
          <p15:clr>
            <a:srgbClr val="E46962"/>
          </p15:clr>
        </p15:guide>
        <p15:guide id="6" pos="1468">
          <p15:clr>
            <a:srgbClr val="E46962"/>
          </p15:clr>
        </p15:guide>
        <p15:guide id="7" pos="1527">
          <p15:clr>
            <a:srgbClr val="E46962"/>
          </p15:clr>
        </p15:guide>
        <p15:guide id="8" pos="4226">
          <p15:clr>
            <a:srgbClr val="E46962"/>
          </p15:clr>
        </p15:guide>
        <p15:guide id="9" pos="4285">
          <p15:clr>
            <a:srgbClr val="E46962"/>
          </p15:clr>
        </p15:guide>
        <p15:guide id="10" pos="3773">
          <p15:clr>
            <a:srgbClr val="E46962"/>
          </p15:clr>
        </p15:guide>
        <p15:guide id="11" pos="3830">
          <p15:clr>
            <a:srgbClr val="E46962"/>
          </p15:clr>
        </p15:guide>
        <p15:guide id="12" pos="1930">
          <p15:clr>
            <a:srgbClr val="E46962"/>
          </p15:clr>
        </p15:guide>
        <p15:guide id="13" pos="1987">
          <p15:clr>
            <a:srgbClr val="E46962"/>
          </p15:clr>
        </p15:guide>
        <p15:guide id="14" orient="horz" pos="2867">
          <p15:clr>
            <a:srgbClr val="E46962"/>
          </p15:clr>
        </p15:guide>
        <p15:guide id="15" orient="horz" pos="1135">
          <p15:clr>
            <a:srgbClr val="E46962"/>
          </p15:clr>
        </p15:guide>
        <p15:guide id="16" orient="horz" pos="1194">
          <p15:clr>
            <a:srgbClr val="E46962"/>
          </p15:clr>
        </p15:guide>
        <p15:guide id="17" orient="horz" pos="2043">
          <p15:clr>
            <a:srgbClr val="E46962"/>
          </p15:clr>
        </p15:guide>
        <p15:guide id="18" orient="horz" pos="2103">
          <p15:clr>
            <a:srgbClr val="E46962"/>
          </p15:clr>
        </p15:guide>
        <p15:guide id="19" pos="228">
          <p15:clr>
            <a:srgbClr val="E46962"/>
          </p15:clr>
        </p15:guide>
        <p15:guide id="20" orient="horz" pos="672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gif"/><Relationship Id="rId4" Type="http://schemas.openxmlformats.org/officeDocument/2006/relationships/image" Target="../media/image6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modern glass structure. " id="468" name="Google Shape;468;p55"/>
          <p:cNvPicPr preferRelativeResize="0"/>
          <p:nvPr/>
        </p:nvPicPr>
        <p:blipFill rotWithShape="1">
          <a:blip r:embed="rId3">
            <a:alphaModFix/>
          </a:blip>
          <a:srcRect b="79" l="21736" r="19116" t="0"/>
          <a:stretch/>
        </p:blipFill>
        <p:spPr>
          <a:xfrm>
            <a:off x="4587725" y="-8750"/>
            <a:ext cx="4572001" cy="5148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55"/>
          <p:cNvSpPr txBox="1"/>
          <p:nvPr>
            <p:ph type="title"/>
          </p:nvPr>
        </p:nvSpPr>
        <p:spPr>
          <a:xfrm>
            <a:off x="361975" y="1285950"/>
            <a:ext cx="38601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My Micasa</a:t>
            </a:r>
            <a:endParaRPr sz="5000"/>
          </a:p>
        </p:txBody>
      </p:sp>
      <p:sp>
        <p:nvSpPr>
          <p:cNvPr id="470" name="Google Shape;470;p55"/>
          <p:cNvSpPr txBox="1"/>
          <p:nvPr>
            <p:ph idx="3" type="body"/>
          </p:nvPr>
        </p:nvSpPr>
        <p:spPr>
          <a:xfrm>
            <a:off x="583500" y="2715399"/>
            <a:ext cx="3492600" cy="91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</a:t>
            </a:r>
            <a:r>
              <a:rPr lang="en"/>
              <a:t> platform for creatives to host events, share revenue, and build community. I’ll highlight the problem, key features, and how our design drives more connection and trust.</a:t>
            </a:r>
            <a:endParaRPr/>
          </a:p>
        </p:txBody>
      </p:sp>
      <p:cxnSp>
        <p:nvCxnSpPr>
          <p:cNvPr id="471" name="Google Shape;471;p55"/>
          <p:cNvCxnSpPr/>
          <p:nvPr/>
        </p:nvCxnSpPr>
        <p:spPr>
          <a:xfrm>
            <a:off x="823025" y="2515350"/>
            <a:ext cx="29685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6"/>
          <p:cNvSpPr/>
          <p:nvPr/>
        </p:nvSpPr>
        <p:spPr>
          <a:xfrm>
            <a:off x="50" y="1804397"/>
            <a:ext cx="3048000" cy="1370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77" name="Google Shape;477;p56"/>
          <p:cNvSpPr/>
          <p:nvPr/>
        </p:nvSpPr>
        <p:spPr>
          <a:xfrm>
            <a:off x="3048087" y="1804397"/>
            <a:ext cx="3048000" cy="1370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78" name="Google Shape;478;p56"/>
          <p:cNvSpPr/>
          <p:nvPr/>
        </p:nvSpPr>
        <p:spPr>
          <a:xfrm>
            <a:off x="6096124" y="1804397"/>
            <a:ext cx="3048000" cy="1370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79" name="Google Shape;479;p56"/>
          <p:cNvSpPr/>
          <p:nvPr/>
        </p:nvSpPr>
        <p:spPr>
          <a:xfrm>
            <a:off x="50" y="3174279"/>
            <a:ext cx="3048000" cy="1370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0" name="Google Shape;480;p56"/>
          <p:cNvSpPr/>
          <p:nvPr/>
        </p:nvSpPr>
        <p:spPr>
          <a:xfrm>
            <a:off x="3048087" y="3174279"/>
            <a:ext cx="3048000" cy="1370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1" name="Google Shape;481;p56"/>
          <p:cNvSpPr/>
          <p:nvPr/>
        </p:nvSpPr>
        <p:spPr>
          <a:xfrm>
            <a:off x="6096124" y="3174279"/>
            <a:ext cx="3048000" cy="1370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2" name="Google Shape;482;p56"/>
          <p:cNvSpPr txBox="1"/>
          <p:nvPr>
            <p:ph idx="1" type="subTitle"/>
          </p:nvPr>
        </p:nvSpPr>
        <p:spPr>
          <a:xfrm>
            <a:off x="363200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483" name="Google Shape;483;p56"/>
          <p:cNvSpPr txBox="1"/>
          <p:nvPr>
            <p:ph idx="2" type="subTitle"/>
          </p:nvPr>
        </p:nvSpPr>
        <p:spPr>
          <a:xfrm>
            <a:off x="361975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484" name="Google Shape;484;p56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5" name="Google Shape;485;p56"/>
          <p:cNvSpPr txBox="1"/>
          <p:nvPr>
            <p:ph type="title"/>
          </p:nvPr>
        </p:nvSpPr>
        <p:spPr>
          <a:xfrm>
            <a:off x="361975" y="962092"/>
            <a:ext cx="57186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</a:t>
            </a:r>
            <a:r>
              <a:rPr i="1" lang="en"/>
              <a:t>o</a:t>
            </a:r>
            <a:r>
              <a:rPr i="1" lang="en"/>
              <a:t>verview</a:t>
            </a:r>
            <a:endParaRPr i="1"/>
          </a:p>
        </p:txBody>
      </p:sp>
      <p:sp>
        <p:nvSpPr>
          <p:cNvPr id="486" name="Google Shape;486;p56"/>
          <p:cNvSpPr txBox="1"/>
          <p:nvPr>
            <p:ph idx="4" type="subTitle"/>
          </p:nvPr>
        </p:nvSpPr>
        <p:spPr>
          <a:xfrm>
            <a:off x="3411825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56"/>
          <p:cNvSpPr txBox="1"/>
          <p:nvPr>
            <p:ph idx="5" type="subTitle"/>
          </p:nvPr>
        </p:nvSpPr>
        <p:spPr>
          <a:xfrm>
            <a:off x="3410600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488" name="Google Shape;488;p56"/>
          <p:cNvSpPr txBox="1"/>
          <p:nvPr>
            <p:ph idx="6" type="subTitle"/>
          </p:nvPr>
        </p:nvSpPr>
        <p:spPr>
          <a:xfrm>
            <a:off x="6460475" y="2516650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56"/>
          <p:cNvSpPr txBox="1"/>
          <p:nvPr>
            <p:ph idx="7" type="subTitle"/>
          </p:nvPr>
        </p:nvSpPr>
        <p:spPr>
          <a:xfrm>
            <a:off x="6459250" y="2227250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490" name="Google Shape;490;p56"/>
          <p:cNvSpPr txBox="1"/>
          <p:nvPr>
            <p:ph idx="8" type="subTitle"/>
          </p:nvPr>
        </p:nvSpPr>
        <p:spPr>
          <a:xfrm>
            <a:off x="363200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56"/>
          <p:cNvSpPr txBox="1"/>
          <p:nvPr>
            <p:ph idx="9" type="subTitle"/>
          </p:nvPr>
        </p:nvSpPr>
        <p:spPr>
          <a:xfrm>
            <a:off x="361975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492" name="Google Shape;492;p56"/>
          <p:cNvSpPr txBox="1"/>
          <p:nvPr>
            <p:ph idx="13" type="subTitle"/>
          </p:nvPr>
        </p:nvSpPr>
        <p:spPr>
          <a:xfrm>
            <a:off x="3411825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56"/>
          <p:cNvSpPr txBox="1"/>
          <p:nvPr>
            <p:ph idx="14" type="subTitle"/>
          </p:nvPr>
        </p:nvSpPr>
        <p:spPr>
          <a:xfrm>
            <a:off x="3410600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494" name="Google Shape;494;p56"/>
          <p:cNvSpPr txBox="1"/>
          <p:nvPr>
            <p:ph idx="15" type="subTitle"/>
          </p:nvPr>
        </p:nvSpPr>
        <p:spPr>
          <a:xfrm>
            <a:off x="6460475" y="3864775"/>
            <a:ext cx="2321700" cy="1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Long Term Goals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56"/>
          <p:cNvSpPr txBox="1"/>
          <p:nvPr>
            <p:ph idx="16" type="subTitle"/>
          </p:nvPr>
        </p:nvSpPr>
        <p:spPr>
          <a:xfrm>
            <a:off x="6459250" y="3575375"/>
            <a:ext cx="2321700" cy="21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7"/>
          <p:cNvSpPr txBox="1"/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Bereket Barkley</a:t>
            </a:r>
            <a:endParaRPr/>
          </a:p>
        </p:txBody>
      </p:sp>
      <p:sp>
        <p:nvSpPr>
          <p:cNvPr id="501" name="Google Shape;501;p57"/>
          <p:cNvSpPr txBox="1"/>
          <p:nvPr>
            <p:ph idx="1" type="body"/>
          </p:nvPr>
        </p:nvSpPr>
        <p:spPr>
          <a:xfrm>
            <a:off x="4975925" y="4125662"/>
            <a:ext cx="3783600" cy="46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bereketbarkley@gmail.com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347-453-5541</a:t>
            </a:r>
            <a:endParaRPr/>
          </a:p>
        </p:txBody>
      </p:sp>
      <p:sp>
        <p:nvSpPr>
          <p:cNvPr id="502" name="Google Shape;502;p57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3" name="Google Shape;503;p57"/>
          <p:cNvSpPr txBox="1"/>
          <p:nvPr>
            <p:ph idx="3" type="body"/>
          </p:nvPr>
        </p:nvSpPr>
        <p:spPr>
          <a:xfrm>
            <a:off x="4975925" y="1943900"/>
            <a:ext cx="2734800" cy="12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Junior </a:t>
            </a:r>
            <a:r>
              <a:rPr lang="en"/>
              <a:t>at Morehouse College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Art History Major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Minors in Art and Data Science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And a Commision Based Painter</a:t>
            </a:r>
            <a:endParaRPr sz="1400"/>
          </a:p>
        </p:txBody>
      </p:sp>
      <p:sp>
        <p:nvSpPr>
          <p:cNvPr id="504" name="Google Shape;504;p57"/>
          <p:cNvSpPr txBox="1"/>
          <p:nvPr>
            <p:ph idx="4" type="subTitle"/>
          </p:nvPr>
        </p:nvSpPr>
        <p:spPr>
          <a:xfrm>
            <a:off x="4975925" y="732775"/>
            <a:ext cx="37836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SPOTLIGHT</a:t>
            </a:r>
            <a:endParaRPr/>
          </a:p>
        </p:txBody>
      </p:sp>
      <p:sp>
        <p:nvSpPr>
          <p:cNvPr id="505" name="Google Shape;505;p57"/>
          <p:cNvSpPr txBox="1"/>
          <p:nvPr>
            <p:ph idx="5" type="subTitle"/>
          </p:nvPr>
        </p:nvSpPr>
        <p:spPr>
          <a:xfrm>
            <a:off x="4975925" y="1546132"/>
            <a:ext cx="3783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UX Designer</a:t>
            </a:r>
            <a:endParaRPr/>
          </a:p>
        </p:txBody>
      </p:sp>
      <p:pic>
        <p:nvPicPr>
          <p:cNvPr id="506" name="Google Shape;506;p57" title="Screenshot 2025-03-15 at 11.08.1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6175" y="1239000"/>
            <a:ext cx="2664300" cy="2829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58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2" name="Google Shape;512;p58"/>
          <p:cNvSpPr txBox="1"/>
          <p:nvPr>
            <p:ph idx="3" type="subTitle"/>
          </p:nvPr>
        </p:nvSpPr>
        <p:spPr>
          <a:xfrm>
            <a:off x="2490450" y="732775"/>
            <a:ext cx="41631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MISSION</a:t>
            </a:r>
            <a:endParaRPr/>
          </a:p>
        </p:txBody>
      </p:sp>
      <p:sp>
        <p:nvSpPr>
          <p:cNvPr id="513" name="Google Shape;513;p58"/>
          <p:cNvSpPr txBox="1"/>
          <p:nvPr>
            <p:ph type="title"/>
          </p:nvPr>
        </p:nvSpPr>
        <p:spPr>
          <a:xfrm>
            <a:off x="719450" y="988550"/>
            <a:ext cx="7705200" cy="16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 design </a:t>
            </a:r>
            <a:r>
              <a:rPr i="1" lang="en"/>
              <a:t>accessible</a:t>
            </a:r>
            <a:r>
              <a:rPr lang="en"/>
              <a:t>, user-first tools that solve real problems and build meaningful connections. My focus is on clarity, inclusion, and creating experiences that </a:t>
            </a:r>
            <a:r>
              <a:rPr i="1" lang="en"/>
              <a:t>truly serve people</a:t>
            </a:r>
            <a:r>
              <a:rPr lang="en"/>
              <a:t>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e glass and metal facade of a skyscraper. " id="514" name="Google Shape;514;p58"/>
          <p:cNvPicPr preferRelativeResize="0"/>
          <p:nvPr/>
        </p:nvPicPr>
        <p:blipFill rotWithShape="1">
          <a:blip r:embed="rId3">
            <a:alphaModFix/>
          </a:blip>
          <a:srcRect b="781" l="22903" r="22913" t="1495"/>
          <a:stretch/>
        </p:blipFill>
        <p:spPr>
          <a:xfrm>
            <a:off x="3982600" y="2427950"/>
            <a:ext cx="1179000" cy="141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9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0" name="Google Shape;520;p59"/>
          <p:cNvSpPr txBox="1"/>
          <p:nvPr>
            <p:ph type="title"/>
          </p:nvPr>
        </p:nvSpPr>
        <p:spPr>
          <a:xfrm>
            <a:off x="1216500" y="2078925"/>
            <a:ext cx="6711000" cy="20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might I </a:t>
            </a:r>
            <a:r>
              <a:rPr b="1" lang="en"/>
              <a:t>improve</a:t>
            </a:r>
            <a:r>
              <a:rPr lang="en"/>
              <a:t> Micasa’s </a:t>
            </a:r>
            <a:r>
              <a:rPr b="1" lang="en"/>
              <a:t>UI </a:t>
            </a:r>
            <a:r>
              <a:rPr b="1" lang="en"/>
              <a:t>experience</a:t>
            </a:r>
            <a:r>
              <a:rPr b="1" lang="en"/>
              <a:t> </a:t>
            </a:r>
            <a:r>
              <a:rPr lang="en"/>
              <a:t>to create more of a </a:t>
            </a:r>
            <a:r>
              <a:rPr b="1" lang="en"/>
              <a:t>familial</a:t>
            </a:r>
            <a:r>
              <a:rPr lang="en"/>
              <a:t> culture?</a:t>
            </a:r>
            <a:endParaRPr/>
          </a:p>
        </p:txBody>
      </p:sp>
      <p:sp>
        <p:nvSpPr>
          <p:cNvPr id="521" name="Google Shape;521;p59"/>
          <p:cNvSpPr txBox="1"/>
          <p:nvPr>
            <p:ph idx="3" type="subTitle"/>
          </p:nvPr>
        </p:nvSpPr>
        <p:spPr>
          <a:xfrm>
            <a:off x="1892525" y="3684275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Bereket Barkley</a:t>
            </a:r>
            <a:endParaRPr/>
          </a:p>
        </p:txBody>
      </p:sp>
      <p:sp>
        <p:nvSpPr>
          <p:cNvPr id="522" name="Google Shape;522;p59"/>
          <p:cNvSpPr txBox="1"/>
          <p:nvPr>
            <p:ph idx="4" type="subTitle"/>
          </p:nvPr>
        </p:nvSpPr>
        <p:spPr>
          <a:xfrm>
            <a:off x="1892525" y="3826718"/>
            <a:ext cx="2661600" cy="18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UX Designer </a:t>
            </a:r>
            <a:endParaRPr/>
          </a:p>
        </p:txBody>
      </p:sp>
      <p:sp>
        <p:nvSpPr>
          <p:cNvPr id="523" name="Google Shape;523;p59"/>
          <p:cNvSpPr txBox="1"/>
          <p:nvPr/>
        </p:nvSpPr>
        <p:spPr>
          <a:xfrm>
            <a:off x="3792000" y="1526100"/>
            <a:ext cx="156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Problem statement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60"/>
          <p:cNvSpPr txBox="1"/>
          <p:nvPr>
            <p:ph type="title"/>
          </p:nvPr>
        </p:nvSpPr>
        <p:spPr>
          <a:xfrm>
            <a:off x="361975" y="728803"/>
            <a:ext cx="56274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Conducting Research</a:t>
            </a:r>
            <a:endParaRPr/>
          </a:p>
        </p:txBody>
      </p:sp>
      <p:sp>
        <p:nvSpPr>
          <p:cNvPr id="529" name="Google Shape;529;p6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0" name="Google Shape;530;p60"/>
          <p:cNvSpPr/>
          <p:nvPr/>
        </p:nvSpPr>
        <p:spPr>
          <a:xfrm>
            <a:off x="4083014" y="3939674"/>
            <a:ext cx="705600" cy="705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Posh</a:t>
            </a:r>
            <a:endParaRPr sz="7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1" name="Google Shape;531;p60"/>
          <p:cNvSpPr/>
          <p:nvPr/>
        </p:nvSpPr>
        <p:spPr>
          <a:xfrm>
            <a:off x="3916369" y="2812414"/>
            <a:ext cx="1038900" cy="10389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Eventbrite</a:t>
            </a:r>
            <a:endParaRPr sz="8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2" name="Google Shape;532;p60"/>
          <p:cNvSpPr/>
          <p:nvPr/>
        </p:nvSpPr>
        <p:spPr>
          <a:xfrm>
            <a:off x="4630146" y="2165970"/>
            <a:ext cx="705600" cy="705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Bizzabo</a:t>
            </a:r>
            <a:endParaRPr sz="7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3" name="Google Shape;533;p60"/>
          <p:cNvSpPr/>
          <p:nvPr/>
        </p:nvSpPr>
        <p:spPr>
          <a:xfrm>
            <a:off x="3508743" y="2188716"/>
            <a:ext cx="705600" cy="705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Meetup</a:t>
            </a:r>
            <a:endParaRPr sz="7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4" name="Google Shape;534;p60"/>
          <p:cNvSpPr/>
          <p:nvPr/>
        </p:nvSpPr>
        <p:spPr>
          <a:xfrm>
            <a:off x="3063301" y="3167700"/>
            <a:ext cx="797100" cy="788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Ticketmaster</a:t>
            </a:r>
            <a:endParaRPr sz="7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5" name="Google Shape;535;p60"/>
          <p:cNvSpPr txBox="1"/>
          <p:nvPr>
            <p:ph idx="4" type="subTitle"/>
          </p:nvPr>
        </p:nvSpPr>
        <p:spPr>
          <a:xfrm>
            <a:off x="6216650" y="1777225"/>
            <a:ext cx="20616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</a:t>
            </a:r>
            <a:r>
              <a:rPr lang="en"/>
              <a:t> segments</a:t>
            </a:r>
            <a:endParaRPr/>
          </a:p>
        </p:txBody>
      </p:sp>
      <p:grpSp>
        <p:nvGrpSpPr>
          <p:cNvPr id="536" name="Google Shape;536;p60"/>
          <p:cNvGrpSpPr/>
          <p:nvPr/>
        </p:nvGrpSpPr>
        <p:grpSpPr>
          <a:xfrm>
            <a:off x="6216650" y="2165977"/>
            <a:ext cx="2569480" cy="659151"/>
            <a:chOff x="6216650" y="2242177"/>
            <a:chExt cx="2569480" cy="659151"/>
          </a:xfrm>
        </p:grpSpPr>
        <p:sp>
          <p:nvSpPr>
            <p:cNvPr id="537" name="Google Shape;537;p60"/>
            <p:cNvSpPr/>
            <p:nvPr/>
          </p:nvSpPr>
          <p:spPr>
            <a:xfrm>
              <a:off x="6216650" y="2242177"/>
              <a:ext cx="1232700" cy="2931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Login</a:t>
              </a:r>
              <a:endParaRPr sz="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38" name="Google Shape;538;p60"/>
            <p:cNvSpPr/>
            <p:nvPr/>
          </p:nvSpPr>
          <p:spPr>
            <a:xfrm>
              <a:off x="7544005" y="2242177"/>
              <a:ext cx="1232700" cy="2931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Home  Page</a:t>
              </a:r>
              <a:endParaRPr sz="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39" name="Google Shape;539;p60"/>
            <p:cNvSpPr/>
            <p:nvPr/>
          </p:nvSpPr>
          <p:spPr>
            <a:xfrm>
              <a:off x="6216650" y="2608228"/>
              <a:ext cx="1232700" cy="2931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Energy/Vibe</a:t>
              </a:r>
              <a:endParaRPr sz="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540" name="Google Shape;540;p60"/>
            <p:cNvSpPr/>
            <p:nvPr/>
          </p:nvSpPr>
          <p:spPr>
            <a:xfrm>
              <a:off x="7553430" y="2608228"/>
              <a:ext cx="1232700" cy="2931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DM Sans"/>
                  <a:ea typeface="DM Sans"/>
                  <a:cs typeface="DM Sans"/>
                  <a:sym typeface="DM Sans"/>
                </a:rPr>
                <a:t>Happy Path</a:t>
              </a:r>
              <a:endParaRPr sz="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541" name="Google Shape;541;p60"/>
          <p:cNvSpPr txBox="1"/>
          <p:nvPr>
            <p:ph idx="2" type="subTitle"/>
          </p:nvPr>
        </p:nvSpPr>
        <p:spPr>
          <a:xfrm>
            <a:off x="362125" y="17772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</a:t>
            </a:r>
            <a:endParaRPr/>
          </a:p>
        </p:txBody>
      </p:sp>
      <p:sp>
        <p:nvSpPr>
          <p:cNvPr id="542" name="Google Shape;542;p60"/>
          <p:cNvSpPr txBox="1"/>
          <p:nvPr>
            <p:ph idx="3" type="subTitle"/>
          </p:nvPr>
        </p:nvSpPr>
        <p:spPr>
          <a:xfrm>
            <a:off x="3154650" y="1777225"/>
            <a:ext cx="2061600" cy="23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</a:t>
            </a:r>
            <a:r>
              <a:rPr lang="en"/>
              <a:t>players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60"/>
          <p:cNvSpPr txBox="1"/>
          <p:nvPr>
            <p:ph idx="5" type="subTitle"/>
          </p:nvPr>
        </p:nvSpPr>
        <p:spPr>
          <a:xfrm>
            <a:off x="362125" y="2130500"/>
            <a:ext cx="2575800" cy="12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used the survey in the </a:t>
            </a:r>
            <a:r>
              <a:rPr lang="en"/>
              <a:t>resources</a:t>
            </a:r>
            <a:r>
              <a:rPr lang="en"/>
              <a:t>, conducted secondary research and a competitive analysis to come to my conclusions on the best way to help the users.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60"/>
          <p:cNvSpPr/>
          <p:nvPr/>
        </p:nvSpPr>
        <p:spPr>
          <a:xfrm>
            <a:off x="5007140" y="3257596"/>
            <a:ext cx="705600" cy="705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Partiful</a:t>
            </a:r>
            <a:endParaRPr sz="7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545" name="Google Shape;545;p60"/>
          <p:cNvGrpSpPr/>
          <p:nvPr/>
        </p:nvGrpSpPr>
        <p:grpSpPr>
          <a:xfrm>
            <a:off x="362125" y="3485625"/>
            <a:ext cx="2575800" cy="1279725"/>
            <a:chOff x="362125" y="3561825"/>
            <a:chExt cx="2575800" cy="1279725"/>
          </a:xfrm>
        </p:grpSpPr>
        <p:sp>
          <p:nvSpPr>
            <p:cNvPr id="546" name="Google Shape;546;p60"/>
            <p:cNvSpPr txBox="1"/>
            <p:nvPr/>
          </p:nvSpPr>
          <p:spPr>
            <a:xfrm>
              <a:off x="362125" y="3915100"/>
              <a:ext cx="1945500" cy="2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83C40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Historic growth rate</a:t>
              </a:r>
              <a:endParaRPr sz="900">
                <a:solidFill>
                  <a:srgbClr val="183C40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sp>
          <p:nvSpPr>
            <p:cNvPr id="547" name="Google Shape;547;p60"/>
            <p:cNvSpPr txBox="1"/>
            <p:nvPr/>
          </p:nvSpPr>
          <p:spPr>
            <a:xfrm>
              <a:off x="362125" y="3570675"/>
              <a:ext cx="1945500" cy="2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83C40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Market value</a:t>
              </a:r>
              <a:endParaRPr sz="900">
                <a:solidFill>
                  <a:srgbClr val="183C40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183C40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sp>
          <p:nvSpPr>
            <p:cNvPr id="548" name="Google Shape;548;p60"/>
            <p:cNvSpPr txBox="1"/>
            <p:nvPr/>
          </p:nvSpPr>
          <p:spPr>
            <a:xfrm>
              <a:off x="362125" y="4259525"/>
              <a:ext cx="1945500" cy="2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83C40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Projected growth rate</a:t>
              </a:r>
              <a:endParaRPr sz="900">
                <a:solidFill>
                  <a:srgbClr val="183C40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183C40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sp>
          <p:nvSpPr>
            <p:cNvPr id="549" name="Google Shape;549;p60"/>
            <p:cNvSpPr txBox="1"/>
            <p:nvPr/>
          </p:nvSpPr>
          <p:spPr>
            <a:xfrm>
              <a:off x="362125" y="4603950"/>
              <a:ext cx="1945500" cy="2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83C40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Cost of entry</a:t>
              </a:r>
              <a:endParaRPr sz="900">
                <a:solidFill>
                  <a:srgbClr val="183C40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183C40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  <p:sp>
          <p:nvSpPr>
            <p:cNvPr id="550" name="Google Shape;550;p60"/>
            <p:cNvSpPr txBox="1"/>
            <p:nvPr/>
          </p:nvSpPr>
          <p:spPr>
            <a:xfrm>
              <a:off x="2186425" y="3903463"/>
              <a:ext cx="514200" cy="2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83C40"/>
                  </a:solidFill>
                  <a:latin typeface="DM Sans Light"/>
                  <a:ea typeface="DM Sans Light"/>
                  <a:cs typeface="DM Sans Light"/>
                  <a:sym typeface="DM Sans Light"/>
                </a:rPr>
                <a:t>20–35%</a:t>
              </a:r>
              <a:endParaRPr sz="900">
                <a:solidFill>
                  <a:srgbClr val="183C40"/>
                </a:solidFill>
                <a:latin typeface="DM Sans Light"/>
                <a:ea typeface="DM Sans Light"/>
                <a:cs typeface="DM Sans Light"/>
                <a:sym typeface="DM Sans Light"/>
              </a:endParaRPr>
            </a:p>
          </p:txBody>
        </p:sp>
        <p:sp>
          <p:nvSpPr>
            <p:cNvPr id="551" name="Google Shape;551;p60"/>
            <p:cNvSpPr txBox="1"/>
            <p:nvPr/>
          </p:nvSpPr>
          <p:spPr>
            <a:xfrm>
              <a:off x="2389225" y="3561825"/>
              <a:ext cx="548700" cy="2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83C40"/>
                  </a:solidFill>
                  <a:latin typeface="DM Sans Light"/>
                  <a:ea typeface="DM Sans Light"/>
                  <a:cs typeface="DM Sans Light"/>
                  <a:sym typeface="DM Sans Light"/>
                </a:rPr>
                <a:t>N/A</a:t>
              </a:r>
              <a:endParaRPr sz="900">
                <a:solidFill>
                  <a:srgbClr val="183C40"/>
                </a:solidFill>
                <a:latin typeface="DM Sans Light"/>
                <a:ea typeface="DM Sans Light"/>
                <a:cs typeface="DM Sans Light"/>
                <a:sym typeface="DM Sans Light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183C40"/>
                </a:solidFill>
                <a:latin typeface="DM Sans Light"/>
                <a:ea typeface="DM Sans Light"/>
                <a:cs typeface="DM Sans Light"/>
                <a:sym typeface="DM Sans Light"/>
              </a:endParaRPr>
            </a:p>
          </p:txBody>
        </p:sp>
        <p:sp>
          <p:nvSpPr>
            <p:cNvPr id="552" name="Google Shape;552;p60"/>
            <p:cNvSpPr txBox="1"/>
            <p:nvPr/>
          </p:nvSpPr>
          <p:spPr>
            <a:xfrm>
              <a:off x="2186425" y="4250675"/>
              <a:ext cx="751500" cy="2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83C40"/>
                  </a:solidFill>
                  <a:latin typeface="DM Sans Light"/>
                  <a:ea typeface="DM Sans Light"/>
                  <a:cs typeface="DM Sans Light"/>
                  <a:sym typeface="DM Sans Light"/>
                </a:rPr>
                <a:t>25–40% </a:t>
              </a:r>
              <a:endParaRPr sz="900">
                <a:solidFill>
                  <a:srgbClr val="183C40"/>
                </a:solidFill>
                <a:latin typeface="DM Sans Light"/>
                <a:ea typeface="DM Sans Light"/>
                <a:cs typeface="DM Sans Light"/>
                <a:sym typeface="DM Sans Light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183C40"/>
                  </a:solidFill>
                  <a:latin typeface="DM Sans Light"/>
                  <a:ea typeface="DM Sans Light"/>
                  <a:cs typeface="DM Sans Light"/>
                  <a:sym typeface="DM Sans Light"/>
                </a:rPr>
                <a:t>per year</a:t>
              </a:r>
              <a:endParaRPr sz="700">
                <a:solidFill>
                  <a:srgbClr val="183C40"/>
                </a:solidFill>
                <a:latin typeface="DM Sans Light"/>
                <a:ea typeface="DM Sans Light"/>
                <a:cs typeface="DM Sans Light"/>
                <a:sym typeface="DM Sans Light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183C40"/>
                </a:solidFill>
                <a:latin typeface="DM Sans Light"/>
                <a:ea typeface="DM Sans Light"/>
                <a:cs typeface="DM Sans Light"/>
                <a:sym typeface="DM Sans Light"/>
              </a:endParaRPr>
            </a:p>
          </p:txBody>
        </p:sp>
        <p:sp>
          <p:nvSpPr>
            <p:cNvPr id="553" name="Google Shape;553;p60"/>
            <p:cNvSpPr txBox="1"/>
            <p:nvPr/>
          </p:nvSpPr>
          <p:spPr>
            <a:xfrm>
              <a:off x="2423725" y="4595100"/>
              <a:ext cx="514200" cy="2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183C40"/>
                  </a:solidFill>
                  <a:latin typeface="DM Sans Light"/>
                  <a:ea typeface="DM Sans Light"/>
                  <a:cs typeface="DM Sans Light"/>
                  <a:sym typeface="DM Sans Light"/>
                </a:rPr>
                <a:t>2k</a:t>
              </a:r>
              <a:endParaRPr sz="900">
                <a:solidFill>
                  <a:srgbClr val="183C40"/>
                </a:solidFill>
                <a:latin typeface="DM Sans Light"/>
                <a:ea typeface="DM Sans Light"/>
                <a:cs typeface="DM Sans Light"/>
                <a:sym typeface="DM Sans Light"/>
              </a:endParaRPr>
            </a:p>
            <a:p>
              <a:pPr indent="0" lvl="0" marL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183C40"/>
                </a:solidFill>
                <a:latin typeface="DM Sans Light"/>
                <a:ea typeface="DM Sans Light"/>
                <a:cs typeface="DM Sans Light"/>
                <a:sym typeface="DM Sans Light"/>
              </a:endParaRPr>
            </a:p>
          </p:txBody>
        </p:sp>
        <p:cxnSp>
          <p:nvCxnSpPr>
            <p:cNvPr id="554" name="Google Shape;554;p60"/>
            <p:cNvCxnSpPr/>
            <p:nvPr/>
          </p:nvCxnSpPr>
          <p:spPr>
            <a:xfrm>
              <a:off x="362125" y="3793850"/>
              <a:ext cx="2201700" cy="0"/>
            </a:xfrm>
            <a:prstGeom prst="straightConnector1">
              <a:avLst/>
            </a:prstGeom>
            <a:noFill/>
            <a:ln cap="flat" cmpd="sng" w="9525">
              <a:solidFill>
                <a:srgbClr val="799DA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5" name="Google Shape;555;p60"/>
            <p:cNvCxnSpPr/>
            <p:nvPr/>
          </p:nvCxnSpPr>
          <p:spPr>
            <a:xfrm>
              <a:off x="362125" y="4141075"/>
              <a:ext cx="2201700" cy="0"/>
            </a:xfrm>
            <a:prstGeom prst="straightConnector1">
              <a:avLst/>
            </a:prstGeom>
            <a:noFill/>
            <a:ln cap="flat" cmpd="sng" w="9525">
              <a:solidFill>
                <a:srgbClr val="799DA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6" name="Google Shape;556;p60"/>
            <p:cNvCxnSpPr/>
            <p:nvPr/>
          </p:nvCxnSpPr>
          <p:spPr>
            <a:xfrm>
              <a:off x="362125" y="4502375"/>
              <a:ext cx="2201700" cy="0"/>
            </a:xfrm>
            <a:prstGeom prst="straightConnector1">
              <a:avLst/>
            </a:prstGeom>
            <a:noFill/>
            <a:ln cap="flat" cmpd="sng" w="9525">
              <a:solidFill>
                <a:srgbClr val="799DA7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7" name="Google Shape;557;p60"/>
            <p:cNvCxnSpPr/>
            <p:nvPr/>
          </p:nvCxnSpPr>
          <p:spPr>
            <a:xfrm>
              <a:off x="362125" y="4841550"/>
              <a:ext cx="2201700" cy="0"/>
            </a:xfrm>
            <a:prstGeom prst="straightConnector1">
              <a:avLst/>
            </a:prstGeom>
            <a:noFill/>
            <a:ln cap="flat" cmpd="sng" w="9525">
              <a:solidFill>
                <a:srgbClr val="799DA7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61"/>
          <p:cNvSpPr/>
          <p:nvPr/>
        </p:nvSpPr>
        <p:spPr>
          <a:xfrm>
            <a:off x="4565475" y="732776"/>
            <a:ext cx="4578600" cy="127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3" name="Google Shape;563;p61"/>
          <p:cNvSpPr/>
          <p:nvPr/>
        </p:nvSpPr>
        <p:spPr>
          <a:xfrm>
            <a:off x="4565475" y="2009342"/>
            <a:ext cx="4578600" cy="127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4" name="Google Shape;564;p61"/>
          <p:cNvSpPr/>
          <p:nvPr/>
        </p:nvSpPr>
        <p:spPr>
          <a:xfrm>
            <a:off x="4565475" y="3281209"/>
            <a:ext cx="4578600" cy="1276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5" name="Google Shape;565;p6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6" name="Google Shape;566;p61"/>
          <p:cNvSpPr txBox="1"/>
          <p:nvPr>
            <p:ph idx="2" type="body"/>
          </p:nvPr>
        </p:nvSpPr>
        <p:spPr>
          <a:xfrm>
            <a:off x="4845475" y="1361028"/>
            <a:ext cx="3382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 want to be able to browse freely and get recommended spots. </a:t>
            </a:r>
            <a:endParaRPr/>
          </a:p>
        </p:txBody>
      </p:sp>
      <p:sp>
        <p:nvSpPr>
          <p:cNvPr id="567" name="Google Shape;567;p61"/>
          <p:cNvSpPr txBox="1"/>
          <p:nvPr>
            <p:ph idx="3" type="subTitle"/>
          </p:nvPr>
        </p:nvSpPr>
        <p:spPr>
          <a:xfrm>
            <a:off x="4845475" y="1028377"/>
            <a:ext cx="33825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 1</a:t>
            </a:r>
            <a:endParaRPr/>
          </a:p>
        </p:txBody>
      </p:sp>
      <p:sp>
        <p:nvSpPr>
          <p:cNvPr id="568" name="Google Shape;568;p61"/>
          <p:cNvSpPr txBox="1"/>
          <p:nvPr>
            <p:ph idx="4" type="body"/>
          </p:nvPr>
        </p:nvSpPr>
        <p:spPr>
          <a:xfrm>
            <a:off x="4845475" y="3848090"/>
            <a:ext cx="3382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Gamification</a:t>
            </a:r>
            <a:r>
              <a:rPr lang="en"/>
              <a:t> causes users to use the sight more and be more motivated to do x y and z</a:t>
            </a:r>
            <a:endParaRPr/>
          </a:p>
        </p:txBody>
      </p:sp>
      <p:sp>
        <p:nvSpPr>
          <p:cNvPr id="569" name="Google Shape;569;p61"/>
          <p:cNvSpPr txBox="1"/>
          <p:nvPr>
            <p:ph idx="5" type="subTitle"/>
          </p:nvPr>
        </p:nvSpPr>
        <p:spPr>
          <a:xfrm>
            <a:off x="4845475" y="2263215"/>
            <a:ext cx="33825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 2</a:t>
            </a:r>
            <a:endParaRPr/>
          </a:p>
        </p:txBody>
      </p:sp>
      <p:sp>
        <p:nvSpPr>
          <p:cNvPr id="570" name="Google Shape;570;p61"/>
          <p:cNvSpPr txBox="1"/>
          <p:nvPr>
            <p:ph idx="6" type="body"/>
          </p:nvPr>
        </p:nvSpPr>
        <p:spPr>
          <a:xfrm>
            <a:off x="4845475" y="2619440"/>
            <a:ext cx="33825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homepage is not allowing for as easy and simple happy path as the company thought. </a:t>
            </a:r>
            <a:endParaRPr/>
          </a:p>
        </p:txBody>
      </p:sp>
      <p:sp>
        <p:nvSpPr>
          <p:cNvPr id="571" name="Google Shape;571;p61"/>
          <p:cNvSpPr txBox="1"/>
          <p:nvPr>
            <p:ph idx="7" type="subTitle"/>
          </p:nvPr>
        </p:nvSpPr>
        <p:spPr>
          <a:xfrm>
            <a:off x="4845475" y="3537427"/>
            <a:ext cx="33825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learning 3</a:t>
            </a:r>
            <a:endParaRPr/>
          </a:p>
        </p:txBody>
      </p:sp>
      <p:sp>
        <p:nvSpPr>
          <p:cNvPr id="572" name="Google Shape;572;p61"/>
          <p:cNvSpPr txBox="1"/>
          <p:nvPr>
            <p:ph type="title"/>
          </p:nvPr>
        </p:nvSpPr>
        <p:spPr>
          <a:xfrm>
            <a:off x="391775" y="1109575"/>
            <a:ext cx="3801300" cy="2031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Based on my </a:t>
            </a:r>
            <a:r>
              <a:rPr i="1" lang="en"/>
              <a:t>analysis</a:t>
            </a:r>
            <a:r>
              <a:rPr lang="en"/>
              <a:t>, growth can come from our </a:t>
            </a:r>
            <a:r>
              <a:rPr i="1" lang="en"/>
              <a:t>login, home page, and culture of the app.</a:t>
            </a:r>
            <a:r>
              <a:rPr lang="en"/>
              <a:t> There are three main problems that are </a:t>
            </a:r>
            <a:r>
              <a:rPr lang="en"/>
              <a:t>worth</a:t>
            </a:r>
            <a:r>
              <a:rPr lang="en"/>
              <a:t> noting and I will be tackling in my designs. </a:t>
            </a:r>
            <a:endParaRPr/>
          </a:p>
        </p:txBody>
      </p:sp>
      <p:sp>
        <p:nvSpPr>
          <p:cNvPr id="573" name="Google Shape;573;p61"/>
          <p:cNvSpPr txBox="1"/>
          <p:nvPr>
            <p:ph idx="8" type="subTitle"/>
          </p:nvPr>
        </p:nvSpPr>
        <p:spPr>
          <a:xfrm>
            <a:off x="361975" y="732775"/>
            <a:ext cx="3860100" cy="1539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OPPORTUNITY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62"/>
          <p:cNvSpPr/>
          <p:nvPr/>
        </p:nvSpPr>
        <p:spPr>
          <a:xfrm>
            <a:off x="5839700" y="3050775"/>
            <a:ext cx="3739800" cy="21483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9" name="Google Shape;579;p62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0" name="Google Shape;580;p62"/>
          <p:cNvSpPr txBox="1"/>
          <p:nvPr>
            <p:ph idx="1" type="subTitle"/>
          </p:nvPr>
        </p:nvSpPr>
        <p:spPr>
          <a:xfrm>
            <a:off x="742900" y="2158550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Needs and motivations</a:t>
            </a:r>
            <a:endParaRPr/>
          </a:p>
        </p:txBody>
      </p:sp>
      <p:sp>
        <p:nvSpPr>
          <p:cNvPr id="581" name="Google Shape;581;p62"/>
          <p:cNvSpPr txBox="1"/>
          <p:nvPr>
            <p:ph idx="2" type="body"/>
          </p:nvPr>
        </p:nvSpPr>
        <p:spPr>
          <a:xfrm>
            <a:off x="742900" y="2381875"/>
            <a:ext cx="41631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•Create and host 1–2 events per month with consistent attendance</a:t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•Build a loyal following who return to her events regularly</a:t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••Make event setup and marketing fast and visually appealing</a:t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62"/>
          <p:cNvSpPr txBox="1"/>
          <p:nvPr>
            <p:ph type="title"/>
          </p:nvPr>
        </p:nvSpPr>
        <p:spPr>
          <a:xfrm>
            <a:off x="274300" y="802750"/>
            <a:ext cx="5286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Maya Thompson </a:t>
            </a:r>
            <a:r>
              <a:rPr b="1" lang="en" sz="1800"/>
              <a:t>is</a:t>
            </a:r>
            <a:r>
              <a:rPr lang="en" sz="1800"/>
              <a:t> a </a:t>
            </a:r>
            <a:r>
              <a:rPr lang="en" sz="1800"/>
              <a:t>freelance </a:t>
            </a:r>
            <a:r>
              <a:rPr lang="en" sz="1800"/>
              <a:t>curator </a:t>
            </a:r>
            <a:r>
              <a:rPr b="1" lang="en" sz="1800"/>
              <a:t>who needs</a:t>
            </a:r>
            <a:r>
              <a:rPr lang="en" sz="1800"/>
              <a:t> a r</a:t>
            </a:r>
            <a:r>
              <a:rPr lang="en" sz="1800"/>
              <a:t>eliable</a:t>
            </a:r>
            <a:r>
              <a:rPr lang="en" sz="1800"/>
              <a:t> way to manage events </a:t>
            </a:r>
            <a:r>
              <a:rPr b="1" lang="en" sz="1800"/>
              <a:t>because</a:t>
            </a:r>
            <a:r>
              <a:rPr lang="en" sz="1800"/>
              <a:t> current tools are inconsistent and lack of community-focused features. </a:t>
            </a:r>
            <a:endParaRPr sz="1800"/>
          </a:p>
        </p:txBody>
      </p:sp>
      <p:sp>
        <p:nvSpPr>
          <p:cNvPr id="583" name="Google Shape;583;p62"/>
          <p:cNvSpPr txBox="1"/>
          <p:nvPr>
            <p:ph idx="4" type="subTitle"/>
          </p:nvPr>
        </p:nvSpPr>
        <p:spPr>
          <a:xfrm>
            <a:off x="274300" y="445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Statement</a:t>
            </a:r>
            <a:endParaRPr/>
          </a:p>
        </p:txBody>
      </p:sp>
      <p:sp>
        <p:nvSpPr>
          <p:cNvPr id="584" name="Google Shape;584;p62"/>
          <p:cNvSpPr txBox="1"/>
          <p:nvPr>
            <p:ph idx="6" type="subTitle"/>
          </p:nvPr>
        </p:nvSpPr>
        <p:spPr>
          <a:xfrm>
            <a:off x="5995238" y="3243912"/>
            <a:ext cx="2991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 Name</a:t>
            </a:r>
            <a:endParaRPr/>
          </a:p>
        </p:txBody>
      </p:sp>
      <p:sp>
        <p:nvSpPr>
          <p:cNvPr id="585" name="Google Shape;585;p62"/>
          <p:cNvSpPr txBox="1"/>
          <p:nvPr>
            <p:ph idx="7" type="subTitle"/>
          </p:nvPr>
        </p:nvSpPr>
        <p:spPr>
          <a:xfrm>
            <a:off x="742900" y="3910855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can help</a:t>
            </a:r>
            <a:endParaRPr/>
          </a:p>
        </p:txBody>
      </p:sp>
      <p:sp>
        <p:nvSpPr>
          <p:cNvPr id="586" name="Google Shape;586;p62"/>
          <p:cNvSpPr txBox="1"/>
          <p:nvPr>
            <p:ph idx="8" type="body"/>
          </p:nvPr>
        </p:nvSpPr>
        <p:spPr>
          <a:xfrm>
            <a:off x="742900" y="4134175"/>
            <a:ext cx="37398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•Help Maya make sure her Rsvp’s are reliable</a:t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•Make sure it’s easy to reachout to host</a:t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•Recommend her events to those who have already attended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7" name="Google Shape;587;p62"/>
          <p:cNvSpPr txBox="1"/>
          <p:nvPr>
            <p:ph idx="9" type="subTitle"/>
          </p:nvPr>
        </p:nvSpPr>
        <p:spPr>
          <a:xfrm>
            <a:off x="742900" y="3050778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Pain points</a:t>
            </a:r>
            <a:endParaRPr/>
          </a:p>
        </p:txBody>
      </p:sp>
      <p:sp>
        <p:nvSpPr>
          <p:cNvPr id="588" name="Google Shape;588;p62"/>
          <p:cNvSpPr txBox="1"/>
          <p:nvPr>
            <p:ph idx="13" type="body"/>
          </p:nvPr>
        </p:nvSpPr>
        <p:spPr>
          <a:xfrm>
            <a:off x="742900" y="3274100"/>
            <a:ext cx="40299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•Unreliable RSVPs—people say they’re coming but don’t show up, or come without RSVPing</a:t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•Marketing is time-consuming and unpredictable in impact</a:t>
            </a:r>
            <a:endParaRPr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62"/>
          <p:cNvSpPr txBox="1"/>
          <p:nvPr>
            <p:ph idx="14" type="body"/>
          </p:nvPr>
        </p:nvSpPr>
        <p:spPr>
          <a:xfrm>
            <a:off x="6190850" y="3594925"/>
            <a:ext cx="2796000" cy="834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Maya is a rising creative in Brooklyn known for her intimate comedy nights and pop-up art mixers. While she’s passionate about curating fun, expressive spaces, her biggest challenge is consistency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590" name="Google Shape;590;p62"/>
          <p:cNvCxnSpPr/>
          <p:nvPr/>
        </p:nvCxnSpPr>
        <p:spPr>
          <a:xfrm>
            <a:off x="431850" y="2300900"/>
            <a:ext cx="0" cy="2255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1" name="Google Shape;591;p62"/>
          <p:cNvSpPr/>
          <p:nvPr/>
        </p:nvSpPr>
        <p:spPr>
          <a:xfrm rot="2707147">
            <a:off x="383097" y="2211068"/>
            <a:ext cx="102036" cy="10203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62"/>
          <p:cNvSpPr/>
          <p:nvPr/>
        </p:nvSpPr>
        <p:spPr>
          <a:xfrm rot="2707147">
            <a:off x="383097" y="3085984"/>
            <a:ext cx="102036" cy="10203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62"/>
          <p:cNvSpPr/>
          <p:nvPr/>
        </p:nvSpPr>
        <p:spPr>
          <a:xfrm rot="2707147">
            <a:off x="383097" y="3960918"/>
            <a:ext cx="102036" cy="10203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4" name="Google Shape;59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9691" y="0"/>
            <a:ext cx="3302684" cy="305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63" title="Screenshot 2025-06-22 at 3.57.5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6425" y="0"/>
            <a:ext cx="3154649" cy="3114843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63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1" name="Google Shape;601;p63"/>
          <p:cNvSpPr/>
          <p:nvPr/>
        </p:nvSpPr>
        <p:spPr>
          <a:xfrm>
            <a:off x="6026425" y="3064850"/>
            <a:ext cx="3739800" cy="2013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02" name="Google Shape;602;p63"/>
          <p:cNvSpPr txBox="1"/>
          <p:nvPr>
            <p:ph idx="1" type="subTitle"/>
          </p:nvPr>
        </p:nvSpPr>
        <p:spPr>
          <a:xfrm>
            <a:off x="742900" y="2158550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Needs and motivations</a:t>
            </a:r>
            <a:endParaRPr/>
          </a:p>
        </p:txBody>
      </p:sp>
      <p:sp>
        <p:nvSpPr>
          <p:cNvPr id="603" name="Google Shape;603;p63"/>
          <p:cNvSpPr txBox="1"/>
          <p:nvPr>
            <p:ph idx="2" type="body"/>
          </p:nvPr>
        </p:nvSpPr>
        <p:spPr>
          <a:xfrm>
            <a:off x="742900" y="2381875"/>
            <a:ext cx="5337900" cy="73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•Easily discover events that match their creative energy or social vibe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•Find events hosted by familiar people or friends-of-friends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•Stay in the loop on similar events after attending one they liked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63"/>
          <p:cNvSpPr txBox="1"/>
          <p:nvPr>
            <p:ph type="title"/>
          </p:nvPr>
        </p:nvSpPr>
        <p:spPr>
          <a:xfrm>
            <a:off x="285775" y="833225"/>
            <a:ext cx="5337900" cy="1448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Jordan </a:t>
            </a:r>
            <a:r>
              <a:rPr b="1" lang="en" sz="1800"/>
              <a:t>is</a:t>
            </a:r>
            <a:r>
              <a:rPr lang="en" sz="1800"/>
              <a:t> an artist college student </a:t>
            </a:r>
            <a:r>
              <a:rPr b="1" lang="en" sz="1800"/>
              <a:t>who needs</a:t>
            </a:r>
            <a:r>
              <a:rPr lang="en" sz="1800"/>
              <a:t> a simple way to stay connected events and hosts they like </a:t>
            </a:r>
            <a:r>
              <a:rPr b="1" lang="en" sz="1800"/>
              <a:t>because</a:t>
            </a:r>
            <a:r>
              <a:rPr lang="en" sz="1800"/>
              <a:t> current methods are scattered and spammy.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63"/>
          <p:cNvSpPr txBox="1"/>
          <p:nvPr>
            <p:ph idx="6" type="subTitle"/>
          </p:nvPr>
        </p:nvSpPr>
        <p:spPr>
          <a:xfrm>
            <a:off x="6409025" y="3270574"/>
            <a:ext cx="2991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 Name</a:t>
            </a:r>
            <a:endParaRPr/>
          </a:p>
        </p:txBody>
      </p:sp>
      <p:sp>
        <p:nvSpPr>
          <p:cNvPr id="606" name="Google Shape;606;p63"/>
          <p:cNvSpPr txBox="1"/>
          <p:nvPr>
            <p:ph idx="7" type="subTitle"/>
          </p:nvPr>
        </p:nvSpPr>
        <p:spPr>
          <a:xfrm>
            <a:off x="742900" y="3910855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can help</a:t>
            </a:r>
            <a:endParaRPr/>
          </a:p>
        </p:txBody>
      </p:sp>
      <p:sp>
        <p:nvSpPr>
          <p:cNvPr id="607" name="Google Shape;607;p63"/>
          <p:cNvSpPr txBox="1"/>
          <p:nvPr>
            <p:ph idx="8" type="body"/>
          </p:nvPr>
        </p:nvSpPr>
        <p:spPr>
          <a:xfrm>
            <a:off x="742900" y="4134175"/>
            <a:ext cx="39162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•Create an easy way for him to find events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•Make sure he can freely browse until payment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63"/>
          <p:cNvSpPr txBox="1"/>
          <p:nvPr>
            <p:ph idx="9" type="subTitle"/>
          </p:nvPr>
        </p:nvSpPr>
        <p:spPr>
          <a:xfrm>
            <a:off x="742900" y="3050778"/>
            <a:ext cx="32130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Pain points</a:t>
            </a:r>
            <a:endParaRPr/>
          </a:p>
        </p:txBody>
      </p:sp>
      <p:sp>
        <p:nvSpPr>
          <p:cNvPr id="609" name="Google Shape;609;p63"/>
          <p:cNvSpPr txBox="1"/>
          <p:nvPr>
            <p:ph idx="13" type="body"/>
          </p:nvPr>
        </p:nvSpPr>
        <p:spPr>
          <a:xfrm>
            <a:off x="742900" y="3274100"/>
            <a:ext cx="420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•Gets overwhelmed by too many random events with no connection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•Dislikes creating accounts or jumping through hoops to RSVP</a:t>
            </a:r>
            <a:endParaRPr/>
          </a:p>
        </p:txBody>
      </p:sp>
      <p:sp>
        <p:nvSpPr>
          <p:cNvPr id="610" name="Google Shape;610;p63"/>
          <p:cNvSpPr txBox="1"/>
          <p:nvPr>
            <p:ph idx="14" type="body"/>
          </p:nvPr>
        </p:nvSpPr>
        <p:spPr>
          <a:xfrm>
            <a:off x="6409025" y="3595825"/>
            <a:ext cx="2991600" cy="103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Jordan is a college student who loves curated music pop-ups, art parties, and community events—especially when invited by people they trust. They want an easy way to stay connected to events and hosts they enjoy, without spam or endless searching.</a:t>
            </a:r>
            <a:endParaRPr sz="700"/>
          </a:p>
        </p:txBody>
      </p:sp>
      <p:cxnSp>
        <p:nvCxnSpPr>
          <p:cNvPr id="611" name="Google Shape;611;p63"/>
          <p:cNvCxnSpPr/>
          <p:nvPr/>
        </p:nvCxnSpPr>
        <p:spPr>
          <a:xfrm>
            <a:off x="431850" y="2300900"/>
            <a:ext cx="0" cy="2255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2" name="Google Shape;612;p63"/>
          <p:cNvSpPr/>
          <p:nvPr/>
        </p:nvSpPr>
        <p:spPr>
          <a:xfrm rot="2707147">
            <a:off x="383097" y="2211068"/>
            <a:ext cx="102036" cy="10203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63"/>
          <p:cNvSpPr/>
          <p:nvPr/>
        </p:nvSpPr>
        <p:spPr>
          <a:xfrm rot="2707147">
            <a:off x="383097" y="3085984"/>
            <a:ext cx="102036" cy="10203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63"/>
          <p:cNvSpPr/>
          <p:nvPr/>
        </p:nvSpPr>
        <p:spPr>
          <a:xfrm rot="2707147">
            <a:off x="383097" y="3960918"/>
            <a:ext cx="102036" cy="10203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63"/>
          <p:cNvSpPr txBox="1"/>
          <p:nvPr>
            <p:ph idx="4" type="subTitle"/>
          </p:nvPr>
        </p:nvSpPr>
        <p:spPr>
          <a:xfrm>
            <a:off x="274300" y="445775"/>
            <a:ext cx="4163100" cy="1386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Statement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64"/>
          <p:cNvSpPr txBox="1"/>
          <p:nvPr>
            <p:ph type="title"/>
          </p:nvPr>
        </p:nvSpPr>
        <p:spPr>
          <a:xfrm>
            <a:off x="1100725" y="2029500"/>
            <a:ext cx="4155000" cy="108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/>
              <a:t>Solutions</a:t>
            </a:r>
            <a:endParaRPr sz="7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65"/>
          <p:cNvSpPr txBox="1"/>
          <p:nvPr/>
        </p:nvSpPr>
        <p:spPr>
          <a:xfrm>
            <a:off x="321900" y="911150"/>
            <a:ext cx="533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Improvement 01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6" name="Google Shape;626;p65"/>
          <p:cNvSpPr txBox="1"/>
          <p:nvPr/>
        </p:nvSpPr>
        <p:spPr>
          <a:xfrm>
            <a:off x="285775" y="287450"/>
            <a:ext cx="5843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Home Page - Guest/User</a:t>
            </a:r>
            <a:endParaRPr sz="3000">
              <a:solidFill>
                <a:schemeClr val="lt1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</p:txBody>
      </p:sp>
      <p:sp>
        <p:nvSpPr>
          <p:cNvPr id="627" name="Google Shape;627;p65"/>
          <p:cNvSpPr/>
          <p:nvPr/>
        </p:nvSpPr>
        <p:spPr>
          <a:xfrm>
            <a:off x="408200" y="881450"/>
            <a:ext cx="567900" cy="2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28" name="Google Shape;628;p65"/>
          <p:cNvSpPr txBox="1"/>
          <p:nvPr/>
        </p:nvSpPr>
        <p:spPr>
          <a:xfrm>
            <a:off x="4191000" y="1952625"/>
            <a:ext cx="4286400" cy="20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Removed the calendar and maps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Put the calendar and maps on the menu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Added Recommendation section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Based on past data and tickets bought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Added pricing of for users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Users make decisions based on pricing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pic>
        <p:nvPicPr>
          <p:cNvPr id="629" name="Google Shape;629;p65" title="Screen Recording 2025-06-22 at 5.04.39 PM (2)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5050" y="1066100"/>
            <a:ext cx="1981650" cy="4016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6"/>
          <p:cNvSpPr txBox="1"/>
          <p:nvPr/>
        </p:nvSpPr>
        <p:spPr>
          <a:xfrm>
            <a:off x="321900" y="911150"/>
            <a:ext cx="533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Improvement 01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5" name="Google Shape;635;p66"/>
          <p:cNvSpPr txBox="1"/>
          <p:nvPr/>
        </p:nvSpPr>
        <p:spPr>
          <a:xfrm>
            <a:off x="285775" y="287450"/>
            <a:ext cx="5843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Home Page - Host</a:t>
            </a:r>
            <a:endParaRPr sz="3000">
              <a:solidFill>
                <a:schemeClr val="lt1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</p:txBody>
      </p:sp>
      <p:sp>
        <p:nvSpPr>
          <p:cNvPr id="636" name="Google Shape;636;p66"/>
          <p:cNvSpPr/>
          <p:nvPr/>
        </p:nvSpPr>
        <p:spPr>
          <a:xfrm>
            <a:off x="408200" y="881450"/>
            <a:ext cx="567900" cy="2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7" name="Google Shape;637;p66"/>
          <p:cNvSpPr txBox="1"/>
          <p:nvPr/>
        </p:nvSpPr>
        <p:spPr>
          <a:xfrm>
            <a:off x="4191000" y="1952625"/>
            <a:ext cx="4286400" cy="20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Removed the calendar and maps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Put the calendar and maps on the menu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Added Events section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So Hosts can track there events 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Added pricing of for users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Users make decisions based on pricing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pic>
        <p:nvPicPr>
          <p:cNvPr id="638" name="Google Shape;638;p66" title="Screen Recording 2025-06-22 at 5.05.34 PM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325" y="1066100"/>
            <a:ext cx="1978565" cy="4010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7"/>
          <p:cNvSpPr txBox="1"/>
          <p:nvPr/>
        </p:nvSpPr>
        <p:spPr>
          <a:xfrm>
            <a:off x="321900" y="911150"/>
            <a:ext cx="533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Improvement 02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44" name="Google Shape;644;p67"/>
          <p:cNvSpPr txBox="1"/>
          <p:nvPr/>
        </p:nvSpPr>
        <p:spPr>
          <a:xfrm>
            <a:off x="285775" y="287450"/>
            <a:ext cx="5843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Gamification </a:t>
            </a:r>
            <a:r>
              <a:rPr lang="en" sz="300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- Guest/User</a:t>
            </a:r>
            <a:endParaRPr sz="3000">
              <a:solidFill>
                <a:schemeClr val="lt1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</p:txBody>
      </p:sp>
      <p:sp>
        <p:nvSpPr>
          <p:cNvPr id="645" name="Google Shape;645;p67"/>
          <p:cNvSpPr/>
          <p:nvPr/>
        </p:nvSpPr>
        <p:spPr>
          <a:xfrm>
            <a:off x="408200" y="881450"/>
            <a:ext cx="567900" cy="2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46" name="Google Shape;646;p67"/>
          <p:cNvSpPr txBox="1"/>
          <p:nvPr/>
        </p:nvSpPr>
        <p:spPr>
          <a:xfrm>
            <a:off x="4191000" y="1952625"/>
            <a:ext cx="4638600" cy="20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Removed map/Replaced with Rank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Put the ranking menu in replacement of the map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Included Rank Page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So users can track </a:t>
            </a: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their</a:t>
            </a: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 progress</a:t>
            </a: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 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Added Rewards section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Users can earn rewards after to said tasks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pic>
        <p:nvPicPr>
          <p:cNvPr id="647" name="Google Shape;647;p67" title="Screen Recording 2025-06-22 at 5.04.39 PM (1)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280" y="1066100"/>
            <a:ext cx="1952021" cy="395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68"/>
          <p:cNvSpPr txBox="1"/>
          <p:nvPr/>
        </p:nvSpPr>
        <p:spPr>
          <a:xfrm>
            <a:off x="321900" y="911150"/>
            <a:ext cx="533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Improvement 02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3" name="Google Shape;653;p68"/>
          <p:cNvSpPr txBox="1"/>
          <p:nvPr/>
        </p:nvSpPr>
        <p:spPr>
          <a:xfrm>
            <a:off x="285775" y="287450"/>
            <a:ext cx="5843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Gamification </a:t>
            </a:r>
            <a:r>
              <a:rPr lang="en" sz="300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- Host</a:t>
            </a:r>
            <a:endParaRPr sz="3000">
              <a:solidFill>
                <a:schemeClr val="lt1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</p:txBody>
      </p:sp>
      <p:sp>
        <p:nvSpPr>
          <p:cNvPr id="654" name="Google Shape;654;p68"/>
          <p:cNvSpPr/>
          <p:nvPr/>
        </p:nvSpPr>
        <p:spPr>
          <a:xfrm>
            <a:off x="408200" y="881450"/>
            <a:ext cx="567900" cy="2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5" name="Google Shape;655;p68"/>
          <p:cNvSpPr txBox="1"/>
          <p:nvPr/>
        </p:nvSpPr>
        <p:spPr>
          <a:xfrm>
            <a:off x="4191000" y="1952625"/>
            <a:ext cx="4638600" cy="20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Removed map/Replaced with Rank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Put the ranking menu in replacement of the map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Included Duo rank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So host cant track both their user and host rank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Added Rewards section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Users can earn rewards after to said tasks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pic>
        <p:nvPicPr>
          <p:cNvPr id="656" name="Google Shape;656;p68" title="Screen Recording 2025-06-22 at 5.04.39 PM (1)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280" y="1066100"/>
            <a:ext cx="1952021" cy="395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68" title="Screen Recording 2025-06-22 at 5.05.34 PM (2)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276" y="1066100"/>
            <a:ext cx="1952025" cy="3956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69"/>
          <p:cNvSpPr txBox="1"/>
          <p:nvPr/>
        </p:nvSpPr>
        <p:spPr>
          <a:xfrm>
            <a:off x="321900" y="911150"/>
            <a:ext cx="533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Improvement 03</a:t>
            </a: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3" name="Google Shape;663;p69"/>
          <p:cNvSpPr txBox="1"/>
          <p:nvPr/>
        </p:nvSpPr>
        <p:spPr>
          <a:xfrm>
            <a:off x="285775" y="287450"/>
            <a:ext cx="5843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Guest Login &amp; Notification</a:t>
            </a:r>
            <a:endParaRPr sz="3000">
              <a:solidFill>
                <a:schemeClr val="lt1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</p:txBody>
      </p:sp>
      <p:sp>
        <p:nvSpPr>
          <p:cNvPr id="664" name="Google Shape;664;p69"/>
          <p:cNvSpPr/>
          <p:nvPr/>
        </p:nvSpPr>
        <p:spPr>
          <a:xfrm>
            <a:off x="408200" y="881450"/>
            <a:ext cx="567900" cy="2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665" name="Google Shape;665;p69" title="Screenshot 2025-06-22 at 5.50.2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200" y="152400"/>
            <a:ext cx="238709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69" title="Screenshot 2025-06-22 at 5.50.5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0775" y="1377950"/>
            <a:ext cx="1762452" cy="355824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69"/>
          <p:cNvSpPr txBox="1"/>
          <p:nvPr/>
        </p:nvSpPr>
        <p:spPr>
          <a:xfrm>
            <a:off x="361975" y="2118775"/>
            <a:ext cx="2788200" cy="20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Added Guest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Allowing users to browse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 Medium"/>
              <a:buChar char="●"/>
            </a:pPr>
            <a:r>
              <a:rPr lang="en" sz="180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Notifications</a:t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For rewards/recommendations and more </a:t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70"/>
          <p:cNvSpPr/>
          <p:nvPr/>
        </p:nvSpPr>
        <p:spPr>
          <a:xfrm>
            <a:off x="50" y="2785800"/>
            <a:ext cx="2294400" cy="235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3" name="Google Shape;673;p70"/>
          <p:cNvSpPr/>
          <p:nvPr/>
        </p:nvSpPr>
        <p:spPr>
          <a:xfrm>
            <a:off x="2286125" y="2068875"/>
            <a:ext cx="2294400" cy="307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4" name="Google Shape;674;p70"/>
          <p:cNvSpPr/>
          <p:nvPr/>
        </p:nvSpPr>
        <p:spPr>
          <a:xfrm>
            <a:off x="4565475" y="1495326"/>
            <a:ext cx="2294400" cy="364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5" name="Google Shape;675;p70"/>
          <p:cNvSpPr/>
          <p:nvPr/>
        </p:nvSpPr>
        <p:spPr>
          <a:xfrm>
            <a:off x="6849550" y="732775"/>
            <a:ext cx="2294400" cy="441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6" name="Google Shape;676;p70"/>
          <p:cNvSpPr txBox="1"/>
          <p:nvPr/>
        </p:nvSpPr>
        <p:spPr>
          <a:xfrm>
            <a:off x="375350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01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77" name="Google Shape;677;p70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8" name="Google Shape;678;p70"/>
          <p:cNvSpPr txBox="1"/>
          <p:nvPr/>
        </p:nvSpPr>
        <p:spPr>
          <a:xfrm>
            <a:off x="361975" y="732770"/>
            <a:ext cx="4032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rPr>
              <a:t>OPERATIONAL PLAN</a:t>
            </a:r>
            <a:endParaRPr sz="10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679" name="Google Shape;679;p70"/>
          <p:cNvSpPr txBox="1"/>
          <p:nvPr/>
        </p:nvSpPr>
        <p:spPr>
          <a:xfrm>
            <a:off x="26651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02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80" name="Google Shape;680;p70"/>
          <p:cNvSpPr txBox="1"/>
          <p:nvPr/>
        </p:nvSpPr>
        <p:spPr>
          <a:xfrm>
            <a:off x="4937688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03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81" name="Google Shape;681;p70"/>
          <p:cNvSpPr txBox="1"/>
          <p:nvPr/>
        </p:nvSpPr>
        <p:spPr>
          <a:xfrm>
            <a:off x="72305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04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682" name="Google Shape;682;p70"/>
          <p:cNvSpPr txBox="1"/>
          <p:nvPr>
            <p:ph type="title"/>
          </p:nvPr>
        </p:nvSpPr>
        <p:spPr>
          <a:xfrm>
            <a:off x="361975" y="988782"/>
            <a:ext cx="3231600" cy="76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Long Term Goals</a:t>
            </a:r>
            <a:endParaRPr/>
          </a:p>
        </p:txBody>
      </p:sp>
      <p:sp>
        <p:nvSpPr>
          <p:cNvPr id="683" name="Google Shape;683;p70"/>
          <p:cNvSpPr txBox="1"/>
          <p:nvPr>
            <p:ph idx="2" type="subTitle"/>
          </p:nvPr>
        </p:nvSpPr>
        <p:spPr>
          <a:xfrm>
            <a:off x="382691" y="3129231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 Improvements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70"/>
          <p:cNvSpPr txBox="1"/>
          <p:nvPr>
            <p:ph idx="3" type="subTitle"/>
          </p:nvPr>
        </p:nvSpPr>
        <p:spPr>
          <a:xfrm>
            <a:off x="377048" y="3344302"/>
            <a:ext cx="1689600" cy="96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</a:t>
            </a:r>
            <a:r>
              <a:rPr lang="en"/>
              <a:t> a guest login </a:t>
            </a:r>
            <a:r>
              <a:rPr lang="en"/>
              <a:t>function</a:t>
            </a:r>
            <a:r>
              <a:rPr lang="en"/>
              <a:t> and change the home page layout.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70"/>
          <p:cNvSpPr txBox="1"/>
          <p:nvPr>
            <p:ph idx="4" type="subTitle"/>
          </p:nvPr>
        </p:nvSpPr>
        <p:spPr>
          <a:xfrm>
            <a:off x="2671462" y="2450249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Gamification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6" name="Google Shape;686;p70"/>
          <p:cNvSpPr txBox="1"/>
          <p:nvPr>
            <p:ph idx="5" type="subTitle"/>
          </p:nvPr>
        </p:nvSpPr>
        <p:spPr>
          <a:xfrm>
            <a:off x="2665825" y="2665171"/>
            <a:ext cx="1689600" cy="14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Creating rank system that rewards members for doing more for the “family”. Including writing reviews, showing up to rsvps and more.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87" name="Google Shape;687;p70"/>
          <p:cNvSpPr txBox="1"/>
          <p:nvPr>
            <p:ph idx="6" type="subTitle"/>
          </p:nvPr>
        </p:nvSpPr>
        <p:spPr>
          <a:xfrm>
            <a:off x="4943337" y="1884672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 </a:t>
            </a:r>
            <a:r>
              <a:rPr lang="en"/>
              <a:t>rewards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70"/>
          <p:cNvSpPr txBox="1"/>
          <p:nvPr>
            <p:ph idx="7" type="subTitle"/>
          </p:nvPr>
        </p:nvSpPr>
        <p:spPr>
          <a:xfrm>
            <a:off x="4937700" y="2099593"/>
            <a:ext cx="1689600" cy="162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it more incentivised to use to app and to host/</a:t>
            </a:r>
            <a:r>
              <a:rPr lang="en"/>
              <a:t>co-host</a:t>
            </a:r>
            <a:r>
              <a:rPr lang="en"/>
              <a:t> and attend events. Give out free tickets for great users and how “family” events in different cities to select users.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70"/>
          <p:cNvSpPr txBox="1"/>
          <p:nvPr>
            <p:ph idx="8" type="subTitle"/>
          </p:nvPr>
        </p:nvSpPr>
        <p:spPr>
          <a:xfrm>
            <a:off x="7238787" y="1057472"/>
            <a:ext cx="12573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70"/>
          <p:cNvSpPr txBox="1"/>
          <p:nvPr>
            <p:ph idx="9" type="subTitle"/>
          </p:nvPr>
        </p:nvSpPr>
        <p:spPr>
          <a:xfrm>
            <a:off x="7233150" y="1272358"/>
            <a:ext cx="1689600" cy="21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sure the changes haven’t created the ranking as a </a:t>
            </a:r>
            <a:r>
              <a:rPr lang="en"/>
              <a:t>status</a:t>
            </a:r>
            <a:r>
              <a:rPr lang="en"/>
              <a:t> symbol instead of the intended purpose of helping one another. Implement changes as you see the users </a:t>
            </a:r>
            <a:r>
              <a:rPr lang="en"/>
              <a:t>response</a:t>
            </a:r>
            <a:r>
              <a:rPr lang="en"/>
              <a:t>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71"/>
          <p:cNvSpPr txBox="1"/>
          <p:nvPr>
            <p:ph idx="12" type="sldNum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6" name="Google Shape;696;p71"/>
          <p:cNvSpPr txBox="1"/>
          <p:nvPr>
            <p:ph idx="3" type="subTitle"/>
          </p:nvPr>
        </p:nvSpPr>
        <p:spPr>
          <a:xfrm>
            <a:off x="3886200" y="1051772"/>
            <a:ext cx="4163100" cy="124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NEXT STEPS</a:t>
            </a:r>
            <a:endParaRPr sz="900"/>
          </a:p>
        </p:txBody>
      </p:sp>
      <p:sp>
        <p:nvSpPr>
          <p:cNvPr id="697" name="Google Shape;697;p71"/>
          <p:cNvSpPr txBox="1"/>
          <p:nvPr>
            <p:ph type="title"/>
          </p:nvPr>
        </p:nvSpPr>
        <p:spPr>
          <a:xfrm>
            <a:off x="3886200" y="1555450"/>
            <a:ext cx="5622000" cy="1750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20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 would love to </a:t>
            </a:r>
            <a:r>
              <a:rPr i="1" lang="en" sz="3000"/>
              <a:t>keep in touch.</a:t>
            </a:r>
            <a:endParaRPr i="1" sz="3000"/>
          </a:p>
        </p:txBody>
      </p:sp>
      <p:sp>
        <p:nvSpPr>
          <p:cNvPr id="698" name="Google Shape;698;p71"/>
          <p:cNvSpPr txBox="1"/>
          <p:nvPr>
            <p:ph idx="4" type="body"/>
          </p:nvPr>
        </p:nvSpPr>
        <p:spPr>
          <a:xfrm>
            <a:off x="3886200" y="3556575"/>
            <a:ext cx="3554400" cy="7695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Bereket Barkley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UX Designer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bereketbarkley@gmail.com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9" name="Google Shape;699;p71" title="Screenshot 2025-03-15 at 11.08.1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950" y="1229300"/>
            <a:ext cx="2664300" cy="2829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72"/>
          <p:cNvSpPr txBox="1"/>
          <p:nvPr>
            <p:ph type="title"/>
          </p:nvPr>
        </p:nvSpPr>
        <p:spPr>
          <a:xfrm>
            <a:off x="451472" y="2024100"/>
            <a:ext cx="4163100" cy="1372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usiness Plan Presentation">
  <a:themeElements>
    <a:clrScheme name="Simple Light">
      <a:dk1>
        <a:srgbClr val="F9F9F9"/>
      </a:dk1>
      <a:lt1>
        <a:srgbClr val="183C40"/>
      </a:lt1>
      <a:dk2>
        <a:srgbClr val="20494D"/>
      </a:dk2>
      <a:lt2>
        <a:srgbClr val="799DA7"/>
      </a:lt2>
      <a:accent1>
        <a:srgbClr val="B0D5CD"/>
      </a:accent1>
      <a:accent2>
        <a:srgbClr val="A6DAEA"/>
      </a:accent2>
      <a:accent3>
        <a:srgbClr val="B78D43"/>
      </a:accent3>
      <a:accent4>
        <a:srgbClr val="9AA864"/>
      </a:accent4>
      <a:accent5>
        <a:srgbClr val="426345"/>
      </a:accent5>
      <a:accent6>
        <a:srgbClr val="DCDCDC"/>
      </a:accent6>
      <a:hlink>
        <a:srgbClr val="B0D5C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